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88" r:id="rId3"/>
    <p:sldId id="314" r:id="rId4"/>
    <p:sldId id="404" r:id="rId5"/>
    <p:sldId id="405" r:id="rId6"/>
    <p:sldId id="407" r:id="rId7"/>
    <p:sldId id="406" r:id="rId8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Cambria" panose="02040503050406030204" pitchFamily="18" charset="0"/>
      <p:regular r:id="rId16"/>
      <p:bold r:id="rId17"/>
      <p:italic r:id="rId18"/>
      <p:boldItalic r:id="rId19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Zadana sekcija" id="{1FA8F510-DCCC-405E-9F92-8058A7445443}">
          <p14:sldIdLst>
            <p14:sldId id="256"/>
            <p14:sldId id="288"/>
            <p14:sldId id="314"/>
            <p14:sldId id="404"/>
            <p14:sldId id="405"/>
            <p14:sldId id="407"/>
            <p14:sldId id="40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</pc:docChgLst>
  <pc:docChgLst>
    <pc:chgData name="Siniša ᵀᴴᴱ ᴼᴿᴵᴳᴵᴻᴬᴸ Wolfenstein" userId="215f646470bc261a" providerId="LiveId" clId="{537263B5-3E0B-448C-A9EE-9CBF8D4B39FD}"/>
    <pc:docChg chg="undo custSel addSld delSld modSld modSection">
      <pc:chgData name="Siniša ᵀᴴᴱ ᴼᴿᴵᴳᴵᴻᴬᴸ Wolfenstein" userId="215f646470bc261a" providerId="LiveId" clId="{537263B5-3E0B-448C-A9EE-9CBF8D4B39FD}" dt="2021-04-08T08:07:35.288" v="1689" actId="20577"/>
      <pc:docMkLst>
        <pc:docMk/>
      </pc:docMkLst>
      <pc:sldChg chg="modSp">
        <pc:chgData name="Siniša ᵀᴴᴱ ᴼᴿᴵᴳᴵᴻᴬᴸ Wolfenstein" userId="215f646470bc261a" providerId="LiveId" clId="{537263B5-3E0B-448C-A9EE-9CBF8D4B39FD}" dt="2021-04-08T07:18:51.548" v="22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537263B5-3E0B-448C-A9EE-9CBF8D4B39FD}" dt="2021-04-08T07:18:48.190" v="21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537263B5-3E0B-448C-A9EE-9CBF8D4B39FD}" dt="2021-04-08T07:18:51.548" v="22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modSp">
        <pc:chgData name="Siniša ᵀᴴᴱ ᴼᴿᴵᴳᴵᴻᴬᴸ Wolfenstein" userId="215f646470bc261a" providerId="LiveId" clId="{537263B5-3E0B-448C-A9EE-9CBF8D4B39FD}" dt="2021-04-08T07:39:15.143" v="756" actId="20577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537263B5-3E0B-448C-A9EE-9CBF8D4B39FD}" dt="2021-04-08T07:34:33.450" v="682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537263B5-3E0B-448C-A9EE-9CBF8D4B39FD}" dt="2021-04-08T07:38:45.311" v="740" actId="14100"/>
          <ac:spMkLst>
            <pc:docMk/>
            <pc:sldMk cId="891775711" sldId="270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537263B5-3E0B-448C-A9EE-9CBF8D4B39FD}" dt="2021-04-08T07:39:15.143" v="756" actId="20577"/>
          <ac:spMkLst>
            <pc:docMk/>
            <pc:sldMk cId="891775711" sldId="270"/>
            <ac:spMk id="11" creationId="{639D15B7-796E-4C70-B2C9-85293A355360}"/>
          </ac:spMkLst>
        </pc:spChg>
        <pc:spChg chg="mod">
          <ac:chgData name="Siniša ᵀᴴᴱ ᴼᴿᴵᴳᴵᴻᴬᴸ Wolfenstein" userId="215f646470bc261a" providerId="LiveId" clId="{537263B5-3E0B-448C-A9EE-9CBF8D4B39FD}" dt="2021-04-08T07:38:53.593" v="743" actId="20577"/>
          <ac:spMkLst>
            <pc:docMk/>
            <pc:sldMk cId="891775711" sldId="270"/>
            <ac:spMk id="15" creationId="{84021297-2EC5-4993-8224-07F7C7692073}"/>
          </ac:spMkLst>
        </pc:spChg>
        <pc:spChg chg="mod">
          <ac:chgData name="Siniša ᵀᴴᴱ ᴼᴿᴵᴳᴵᴻᴬᴸ Wolfenstein" userId="215f646470bc261a" providerId="LiveId" clId="{537263B5-3E0B-448C-A9EE-9CBF8D4B39FD}" dt="2021-04-08T07:38:58.732" v="745" actId="20577"/>
          <ac:spMkLst>
            <pc:docMk/>
            <pc:sldMk cId="891775711" sldId="270"/>
            <ac:spMk id="16" creationId="{44701181-CD8C-40EB-A576-58F17B7D1FF1}"/>
          </ac:spMkLst>
        </pc:spChg>
        <pc:spChg chg="mod">
          <ac:chgData name="Siniša ᵀᴴᴱ ᴼᴿᴵᴳᴵᴻᴬᴸ Wolfenstein" userId="215f646470bc261a" providerId="LiveId" clId="{537263B5-3E0B-448C-A9EE-9CBF8D4B39FD}" dt="2021-04-08T07:39:03.641" v="747" actId="20577"/>
          <ac:spMkLst>
            <pc:docMk/>
            <pc:sldMk cId="891775711" sldId="270"/>
            <ac:spMk id="18" creationId="{C596EBC7-9CD0-431A-9828-20E1A8FEC180}"/>
          </ac:spMkLst>
        </pc:spChg>
        <pc:spChg chg="mod">
          <ac:chgData name="Siniša ᵀᴴᴱ ᴼᴿᴵᴳᴵᴻᴬᴸ Wolfenstein" userId="215f646470bc261a" providerId="LiveId" clId="{537263B5-3E0B-448C-A9EE-9CBF8D4B39FD}" dt="2021-04-08T07:39:09.604" v="750" actId="20577"/>
          <ac:spMkLst>
            <pc:docMk/>
            <pc:sldMk cId="891775711" sldId="270"/>
            <ac:spMk id="19" creationId="{D885C5D8-F6F3-414C-B581-334037FE4CD1}"/>
          </ac:spMkLst>
        </pc:spChg>
        <pc:picChg chg="mod">
          <ac:chgData name="Siniša ᵀᴴᴱ ᴼᴿᴵᴳᴵᴻᴬᴸ Wolfenstein" userId="215f646470bc261a" providerId="LiveId" clId="{537263B5-3E0B-448C-A9EE-9CBF8D4B39FD}" dt="2021-04-08T07:35:03.411" v="683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37263B5-3E0B-448C-A9EE-9CBF8D4B39FD}" dt="2021-04-08T07:37:39.595" v="693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modAnim">
        <pc:chgData name="Siniša ᵀᴴᴱ ᴼᴿᴵᴳᴵᴻᴬᴸ Wolfenstein" userId="215f646470bc261a" providerId="LiveId" clId="{537263B5-3E0B-448C-A9EE-9CBF8D4B39FD}" dt="2021-04-08T07:53:32.005" v="1203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537263B5-3E0B-448C-A9EE-9CBF8D4B39FD}" dt="2021-04-08T07:24:31.522" v="460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537263B5-3E0B-448C-A9EE-9CBF8D4B39FD}" dt="2021-04-08T07:23:06.175" v="458" actId="27636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537263B5-3E0B-448C-A9EE-9CBF8D4B39FD}" dt="2021-04-08T07:24:45.282" v="467" actId="20577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37263B5-3E0B-448C-A9EE-9CBF8D4B39FD}" dt="2021-04-08T07:25:06.345" v="468" actId="14826"/>
          <ac:picMkLst>
            <pc:docMk/>
            <pc:sldMk cId="2122178903" sldId="288"/>
            <ac:picMk id="4" creationId="{1B2619D9-4F98-4A11-8FFE-57C7EB1F529A}"/>
          </ac:picMkLst>
        </pc:picChg>
      </pc:sldChg>
      <pc:sldChg chg="modSp">
        <pc:chgData name="Siniša ᵀᴴᴱ ᴼᴿᴵᴳᴵᴻᴬᴸ Wolfenstein" userId="215f646470bc261a" providerId="LiveId" clId="{537263B5-3E0B-448C-A9EE-9CBF8D4B39FD}" dt="2021-04-08T07:28:26.510" v="485" actId="20577"/>
        <pc:sldMkLst>
          <pc:docMk/>
          <pc:sldMk cId="1946943873" sldId="314"/>
        </pc:sldMkLst>
        <pc:spChg chg="mod">
          <ac:chgData name="Siniša ᵀᴴᴱ ᴼᴿᴵᴳᴵᴻᴬᴸ Wolfenstein" userId="215f646470bc261a" providerId="LiveId" clId="{537263B5-3E0B-448C-A9EE-9CBF8D4B39FD}" dt="2021-04-08T07:28:26.510" v="485" actId="20577"/>
          <ac:spMkLst>
            <pc:docMk/>
            <pc:sldMk cId="1946943873" sldId="314"/>
            <ac:spMk id="21" creationId="{C03A6ED2-998A-49F2-AE0F-6C531227C4CB}"/>
          </ac:spMkLst>
        </pc:spChg>
        <pc:picChg chg="mod">
          <ac:chgData name="Siniša ᵀᴴᴱ ᴼᴿᴵᴳᴵᴻᴬᴸ Wolfenstein" userId="215f646470bc261a" providerId="LiveId" clId="{537263B5-3E0B-448C-A9EE-9CBF8D4B39FD}" dt="2021-04-08T07:26:23.613" v="471" actId="14826"/>
          <ac:picMkLst>
            <pc:docMk/>
            <pc:sldMk cId="1946943873" sldId="314"/>
            <ac:picMk id="2" creationId="{2068D026-C899-4324-B487-EEC53BF98A1E}"/>
          </ac:picMkLst>
        </pc:picChg>
        <pc:picChg chg="mod">
          <ac:chgData name="Siniša ᵀᴴᴱ ᴼᴿᴵᴳᴵᴻᴬᴸ Wolfenstein" userId="215f646470bc261a" providerId="LiveId" clId="{537263B5-3E0B-448C-A9EE-9CBF8D4B39FD}" dt="2021-04-08T07:25:11.739" v="469" actId="14826"/>
          <ac:picMkLst>
            <pc:docMk/>
            <pc:sldMk cId="1946943873" sldId="314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537263B5-3E0B-448C-A9EE-9CBF8D4B39FD}" dt="2021-04-08T07:26:29.574" v="472" actId="1076"/>
          <ac:picMkLst>
            <pc:docMk/>
            <pc:sldMk cId="1946943873" sldId="314"/>
            <ac:picMk id="7" creationId="{198101F4-3C25-4A44-8195-36A7262B8AC3}"/>
          </ac:picMkLst>
        </pc:picChg>
        <pc:picChg chg="mod">
          <ac:chgData name="Siniša ᵀᴴᴱ ᴼᴿᴵᴳᴵᴻᴬᴸ Wolfenstein" userId="215f646470bc261a" providerId="LiveId" clId="{537263B5-3E0B-448C-A9EE-9CBF8D4B39FD}" dt="2021-04-08T07:26:35.916" v="473" actId="1076"/>
          <ac:picMkLst>
            <pc:docMk/>
            <pc:sldMk cId="1946943873" sldId="314"/>
            <ac:picMk id="10" creationId="{F98868A9-6F97-4FA1-94E7-60CEE5D0D77C}"/>
          </ac:picMkLst>
        </pc:picChg>
        <pc:picChg chg="mod">
          <ac:chgData name="Siniša ᵀᴴᴱ ᴼᴿᴵᴳᴵᴻᴬᴸ Wolfenstein" userId="215f646470bc261a" providerId="LiveId" clId="{537263B5-3E0B-448C-A9EE-9CBF8D4B39FD}" dt="2021-04-08T07:26:44.511" v="474" actId="1076"/>
          <ac:picMkLst>
            <pc:docMk/>
            <pc:sldMk cId="1946943873" sldId="314"/>
            <ac:picMk id="11" creationId="{D4058129-2531-46EC-881C-FCC75CBE1C68}"/>
          </ac:picMkLst>
        </pc:picChg>
        <pc:picChg chg="mod">
          <ac:chgData name="Siniša ᵀᴴᴱ ᴼᴿᴵᴳᴵᴻᴬᴸ Wolfenstein" userId="215f646470bc261a" providerId="LiveId" clId="{537263B5-3E0B-448C-A9EE-9CBF8D4B39FD}" dt="2021-04-08T07:26:47.247" v="475" actId="1076"/>
          <ac:picMkLst>
            <pc:docMk/>
            <pc:sldMk cId="1946943873" sldId="314"/>
            <ac:picMk id="12" creationId="{923FD1D9-64C1-4A14-B239-5FBC634CD18E}"/>
          </ac:picMkLst>
        </pc:picChg>
        <pc:picChg chg="mod">
          <ac:chgData name="Siniša ᵀᴴᴱ ᴼᴿᴵᴳᴵᴻᴬᴸ Wolfenstein" userId="215f646470bc261a" providerId="LiveId" clId="{537263B5-3E0B-448C-A9EE-9CBF8D4B39FD}" dt="2021-04-08T07:26:53.288" v="476" actId="1076"/>
          <ac:picMkLst>
            <pc:docMk/>
            <pc:sldMk cId="1946943873" sldId="314"/>
            <ac:picMk id="13" creationId="{3B31344C-C809-48C3-85E6-E4B8BB19A095}"/>
          </ac:picMkLst>
        </pc:picChg>
        <pc:picChg chg="mod">
          <ac:chgData name="Siniša ᵀᴴᴱ ᴼᴿᴵᴳᴵᴻᴬᴸ Wolfenstein" userId="215f646470bc261a" providerId="LiveId" clId="{537263B5-3E0B-448C-A9EE-9CBF8D4B39FD}" dt="2021-04-08T07:27:07.172" v="477" actId="1076"/>
          <ac:picMkLst>
            <pc:docMk/>
            <pc:sldMk cId="1946943873" sldId="314"/>
            <ac:picMk id="14" creationId="{D76EED36-D540-4AF1-9458-30E30FF6E5E5}"/>
          </ac:picMkLst>
        </pc:picChg>
        <pc:picChg chg="mod">
          <ac:chgData name="Siniša ᵀᴴᴱ ᴼᴿᴵᴳᴵᴻᴬᴸ Wolfenstein" userId="215f646470bc261a" providerId="LiveId" clId="{537263B5-3E0B-448C-A9EE-9CBF8D4B39FD}" dt="2021-04-08T07:27:12.605" v="478" actId="1076"/>
          <ac:picMkLst>
            <pc:docMk/>
            <pc:sldMk cId="1946943873" sldId="314"/>
            <ac:picMk id="16" creationId="{4BB6E6CB-DB94-4D25-B903-7EF3F3B81064}"/>
          </ac:picMkLst>
        </pc:picChg>
        <pc:picChg chg="mod">
          <ac:chgData name="Siniša ᵀᴴᴱ ᴼᴿᴵᴳᴵᴻᴬᴸ Wolfenstein" userId="215f646470bc261a" providerId="LiveId" clId="{537263B5-3E0B-448C-A9EE-9CBF8D4B39FD}" dt="2021-04-08T07:27:22.615" v="480" actId="1076"/>
          <ac:picMkLst>
            <pc:docMk/>
            <pc:sldMk cId="1946943873" sldId="314"/>
            <ac:picMk id="17" creationId="{596C8DEF-97C9-48ED-8235-6912DA9F0A11}"/>
          </ac:picMkLst>
        </pc:picChg>
        <pc:picChg chg="mod">
          <ac:chgData name="Siniša ᵀᴴᴱ ᴼᴿᴵᴳᴵᴻᴬᴸ Wolfenstein" userId="215f646470bc261a" providerId="LiveId" clId="{537263B5-3E0B-448C-A9EE-9CBF8D4B39FD}" dt="2021-04-08T07:27:25.303" v="481" actId="1076"/>
          <ac:picMkLst>
            <pc:docMk/>
            <pc:sldMk cId="1946943873" sldId="314"/>
            <ac:picMk id="18" creationId="{D7B79922-E8CD-4935-8F02-B69BA244DF5E}"/>
          </ac:picMkLst>
        </pc:picChg>
        <pc:picChg chg="mod">
          <ac:chgData name="Siniša ᵀᴴᴱ ᴼᴿᴵᴳᴵᴻᴬᴸ Wolfenstein" userId="215f646470bc261a" providerId="LiveId" clId="{537263B5-3E0B-448C-A9EE-9CBF8D4B39FD}" dt="2021-04-08T07:27:27.006" v="482" actId="1076"/>
          <ac:picMkLst>
            <pc:docMk/>
            <pc:sldMk cId="1946943873" sldId="314"/>
            <ac:picMk id="19" creationId="{ACD59893-B94B-4537-B565-9E0E74A3830F}"/>
          </ac:picMkLst>
        </pc:picChg>
      </pc:sldChg>
      <pc:sldChg chg="modSp">
        <pc:chgData name="Siniša ᵀᴴᴱ ᴼᴿᴵᴳᴵᴻᴬᴸ Wolfenstein" userId="215f646470bc261a" providerId="LiveId" clId="{537263B5-3E0B-448C-A9EE-9CBF8D4B39FD}" dt="2021-04-08T07:30:19.956" v="680" actId="20577"/>
        <pc:sldMkLst>
          <pc:docMk/>
          <pc:sldMk cId="3158074150" sldId="315"/>
        </pc:sldMkLst>
        <pc:spChg chg="mod">
          <ac:chgData name="Siniša ᵀᴴᴱ ᴼᴿᴵᴳᴵᴻᴬᴸ Wolfenstein" userId="215f646470bc261a" providerId="LiveId" clId="{537263B5-3E0B-448C-A9EE-9CBF8D4B39FD}" dt="2021-04-08T07:30:19.956" v="680" actId="20577"/>
          <ac:spMkLst>
            <pc:docMk/>
            <pc:sldMk cId="3158074150" sldId="315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537263B5-3E0B-448C-A9EE-9CBF8D4B39FD}" dt="2021-04-08T07:29:03.620" v="486" actId="14826"/>
          <ac:picMkLst>
            <pc:docMk/>
            <pc:sldMk cId="3158074150" sldId="315"/>
            <ac:picMk id="2" creationId="{2068D026-C899-4324-B487-EEC53BF98A1E}"/>
          </ac:picMkLst>
        </pc:picChg>
        <pc:picChg chg="mod">
          <ac:chgData name="Siniša ᵀᴴᴱ ᴼᴿᴵᴳᴵᴻᴬᴸ Wolfenstein" userId="215f646470bc261a" providerId="LiveId" clId="{537263B5-3E0B-448C-A9EE-9CBF8D4B39FD}" dt="2021-04-08T07:25:16.601" v="470" actId="14826"/>
          <ac:picMkLst>
            <pc:docMk/>
            <pc:sldMk cId="3158074150" sldId="315"/>
            <ac:picMk id="4" creationId="{1B2619D9-4F98-4A11-8FFE-57C7EB1F529A}"/>
          </ac:picMkLst>
        </pc:picChg>
      </pc:sldChg>
      <pc:sldChg chg="addSp delSp modSp delAnim modAnim">
        <pc:chgData name="Siniša ᵀᴴᴱ ᴼᴿᴵᴳᴵᴻᴬᴸ Wolfenstein" userId="215f646470bc261a" providerId="LiveId" clId="{537263B5-3E0B-448C-A9EE-9CBF8D4B39FD}" dt="2021-04-08T07:41:25.214" v="834" actId="14100"/>
        <pc:sldMkLst>
          <pc:docMk/>
          <pc:sldMk cId="540893610" sldId="317"/>
        </pc:sldMkLst>
        <pc:spChg chg="mod">
          <ac:chgData name="Siniša ᵀᴴᴱ ᴼᴿᴵᴳᴵᴻᴬᴸ Wolfenstein" userId="215f646470bc261a" providerId="LiveId" clId="{537263B5-3E0B-448C-A9EE-9CBF8D4B39FD}" dt="2021-04-08T07:40:12.274" v="808" actId="1076"/>
          <ac:spMkLst>
            <pc:docMk/>
            <pc:sldMk cId="540893610" sldId="317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537263B5-3E0B-448C-A9EE-9CBF8D4B39FD}" dt="2021-04-08T07:39:54.978" v="805" actId="478"/>
          <ac:spMkLst>
            <pc:docMk/>
            <pc:sldMk cId="540893610" sldId="317"/>
            <ac:spMk id="12" creationId="{A3E6710F-B79B-4557-A016-DF283D378CB3}"/>
          </ac:spMkLst>
        </pc:spChg>
        <pc:spChg chg="del">
          <ac:chgData name="Siniša ᵀᴴᴱ ᴼᴿᴵᴳᴵᴻᴬᴸ Wolfenstein" userId="215f646470bc261a" providerId="LiveId" clId="{537263B5-3E0B-448C-A9EE-9CBF8D4B39FD}" dt="2021-04-08T07:39:54.978" v="805" actId="478"/>
          <ac:spMkLst>
            <pc:docMk/>
            <pc:sldMk cId="540893610" sldId="317"/>
            <ac:spMk id="13" creationId="{26EED1EA-E1E1-4701-B3D4-C3900C4F2CA4}"/>
          </ac:spMkLst>
        </pc:spChg>
        <pc:spChg chg="del">
          <ac:chgData name="Siniša ᵀᴴᴱ ᴼᴿᴵᴳᴵᴻᴬᴸ Wolfenstein" userId="215f646470bc261a" providerId="LiveId" clId="{537263B5-3E0B-448C-A9EE-9CBF8D4B39FD}" dt="2021-04-08T07:39:54.978" v="805" actId="478"/>
          <ac:spMkLst>
            <pc:docMk/>
            <pc:sldMk cId="540893610" sldId="317"/>
            <ac:spMk id="14" creationId="{91F9C643-99A8-40BE-B803-FF7CA979D00B}"/>
          </ac:spMkLst>
        </pc:spChg>
        <pc:spChg chg="del">
          <ac:chgData name="Siniša ᵀᴴᴱ ᴼᴿᴵᴳᴵᴻᴬᴸ Wolfenstein" userId="215f646470bc261a" providerId="LiveId" clId="{537263B5-3E0B-448C-A9EE-9CBF8D4B39FD}" dt="2021-04-08T07:39:54.978" v="805" actId="478"/>
          <ac:spMkLst>
            <pc:docMk/>
            <pc:sldMk cId="540893610" sldId="317"/>
            <ac:spMk id="15" creationId="{021651FE-341D-4D2F-85CA-19D1CF0009F7}"/>
          </ac:spMkLst>
        </pc:spChg>
        <pc:spChg chg="del">
          <ac:chgData name="Siniša ᵀᴴᴱ ᴼᴿᴵᴳᴵᴻᴬᴸ Wolfenstein" userId="215f646470bc261a" providerId="LiveId" clId="{537263B5-3E0B-448C-A9EE-9CBF8D4B39FD}" dt="2021-04-08T07:39:54.978" v="805" actId="478"/>
          <ac:spMkLst>
            <pc:docMk/>
            <pc:sldMk cId="540893610" sldId="317"/>
            <ac:spMk id="16" creationId="{2AE43FB0-5669-4A6B-9547-8685A80422FE}"/>
          </ac:spMkLst>
        </pc:spChg>
        <pc:picChg chg="mod">
          <ac:chgData name="Siniša ᵀᴴᴱ ᴼᴿᴵᴳᴵᴻᴬᴸ Wolfenstein" userId="215f646470bc261a" providerId="LiveId" clId="{537263B5-3E0B-448C-A9EE-9CBF8D4B39FD}" dt="2021-04-08T07:35:11.293" v="684" actId="14826"/>
          <ac:picMkLst>
            <pc:docMk/>
            <pc:sldMk cId="540893610" sldId="317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37263B5-3E0B-448C-A9EE-9CBF8D4B39FD}" dt="2021-04-08T07:40:08.920" v="807" actId="1076"/>
          <ac:picMkLst>
            <pc:docMk/>
            <pc:sldMk cId="540893610" sldId="317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537263B5-3E0B-448C-A9EE-9CBF8D4B39FD}" dt="2021-04-08T07:40:32.601" v="813" actId="1076"/>
          <ac:picMkLst>
            <pc:docMk/>
            <pc:sldMk cId="540893610" sldId="317"/>
            <ac:picMk id="10" creationId="{95489752-3D14-4ACE-A85A-A01CFD673551}"/>
          </ac:picMkLst>
        </pc:picChg>
        <pc:picChg chg="add mod">
          <ac:chgData name="Siniša ᵀᴴᴱ ᴼᴿᴵᴳᴵᴻᴬᴸ Wolfenstein" userId="215f646470bc261a" providerId="LiveId" clId="{537263B5-3E0B-448C-A9EE-9CBF8D4B39FD}" dt="2021-04-08T07:40:44.506" v="817" actId="1076"/>
          <ac:picMkLst>
            <pc:docMk/>
            <pc:sldMk cId="540893610" sldId="317"/>
            <ac:picMk id="11" creationId="{08173794-EC73-46D5-80F4-CBC48A9B8C6F}"/>
          </ac:picMkLst>
        </pc:picChg>
        <pc:picChg chg="add mod">
          <ac:chgData name="Siniša ᵀᴴᴱ ᴼᴿᴵᴳᴵᴻᴬᴸ Wolfenstein" userId="215f646470bc261a" providerId="LiveId" clId="{537263B5-3E0B-448C-A9EE-9CBF8D4B39FD}" dt="2021-04-08T07:40:56.891" v="825" actId="1037"/>
          <ac:picMkLst>
            <pc:docMk/>
            <pc:sldMk cId="540893610" sldId="317"/>
            <ac:picMk id="17" creationId="{0FC7B86A-415B-4443-88C0-65F3D6F461CC}"/>
          </ac:picMkLst>
        </pc:picChg>
        <pc:picChg chg="add mod">
          <ac:chgData name="Siniša ᵀᴴᴱ ᴼᴿᴵᴳᴵᴻᴬᴸ Wolfenstein" userId="215f646470bc261a" providerId="LiveId" clId="{537263B5-3E0B-448C-A9EE-9CBF8D4B39FD}" dt="2021-04-08T07:41:04.400" v="827" actId="1076"/>
          <ac:picMkLst>
            <pc:docMk/>
            <pc:sldMk cId="540893610" sldId="317"/>
            <ac:picMk id="18" creationId="{90F980B0-19AA-4EA9-B0BC-4E77D582369D}"/>
          </ac:picMkLst>
        </pc:picChg>
        <pc:picChg chg="add mod">
          <ac:chgData name="Siniša ᵀᴴᴱ ᴼᴿᴵᴳᴵᴻᴬᴸ Wolfenstein" userId="215f646470bc261a" providerId="LiveId" clId="{537263B5-3E0B-448C-A9EE-9CBF8D4B39FD}" dt="2021-04-08T07:41:16.526" v="831" actId="1076"/>
          <ac:picMkLst>
            <pc:docMk/>
            <pc:sldMk cId="540893610" sldId="317"/>
            <ac:picMk id="19" creationId="{CE8F3DA5-744A-4978-A01B-88CC1AEDBC77}"/>
          </ac:picMkLst>
        </pc:picChg>
        <pc:picChg chg="add mod">
          <ac:chgData name="Siniša ᵀᴴᴱ ᴼᴿᴵᴳᴵᴻᴬᴸ Wolfenstein" userId="215f646470bc261a" providerId="LiveId" clId="{537263B5-3E0B-448C-A9EE-9CBF8D4B39FD}" dt="2021-04-08T07:41:25.214" v="834" actId="14100"/>
          <ac:picMkLst>
            <pc:docMk/>
            <pc:sldMk cId="540893610" sldId="317"/>
            <ac:picMk id="20" creationId="{FBBB7DE0-2EA1-4BAC-B81D-5543C0846F0A}"/>
          </ac:picMkLst>
        </pc:picChg>
      </pc:sldChg>
      <pc:sldChg chg="modSp">
        <pc:chgData name="Siniša ᵀᴴᴱ ᴼᴿᴵᴳᴵᴻᴬᴸ Wolfenstein" userId="215f646470bc261a" providerId="LiveId" clId="{537263B5-3E0B-448C-A9EE-9CBF8D4B39FD}" dt="2021-04-08T07:58:03.705" v="1365" actId="1036"/>
        <pc:sldMkLst>
          <pc:docMk/>
          <pc:sldMk cId="2384908973" sldId="318"/>
        </pc:sldMkLst>
        <pc:spChg chg="mod">
          <ac:chgData name="Siniša ᵀᴴᴱ ᴼᴿᴵᴳᴵᴻᴬᴸ Wolfenstein" userId="215f646470bc261a" providerId="LiveId" clId="{537263B5-3E0B-448C-A9EE-9CBF8D4B39FD}" dt="2021-04-08T07:58:03.705" v="1365" actId="1036"/>
          <ac:spMkLst>
            <pc:docMk/>
            <pc:sldMk cId="2384908973" sldId="318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537263B5-3E0B-448C-A9EE-9CBF8D4B39FD}" dt="2021-04-08T07:56:36.812" v="1220" actId="1037"/>
          <ac:spMkLst>
            <pc:docMk/>
            <pc:sldMk cId="2384908973" sldId="318"/>
            <ac:spMk id="10" creationId="{2DE80A48-5CDC-43E5-89A0-824D8D2B2993}"/>
          </ac:spMkLst>
        </pc:spChg>
        <pc:spChg chg="mod">
          <ac:chgData name="Siniša ᵀᴴᴱ ᴼᴿᴵᴳᴵᴻᴬᴸ Wolfenstein" userId="215f646470bc261a" providerId="LiveId" clId="{537263B5-3E0B-448C-A9EE-9CBF8D4B39FD}" dt="2021-04-08T07:56:43.957" v="1225" actId="1037"/>
          <ac:spMkLst>
            <pc:docMk/>
            <pc:sldMk cId="2384908973" sldId="318"/>
            <ac:spMk id="11" creationId="{93503786-9D4D-4836-AEBF-026193032C71}"/>
          </ac:spMkLst>
        </pc:spChg>
        <pc:spChg chg="mod">
          <ac:chgData name="Siniša ᵀᴴᴱ ᴼᴿᴵᴳᴵᴻᴬᴸ Wolfenstein" userId="215f646470bc261a" providerId="LiveId" clId="{537263B5-3E0B-448C-A9EE-9CBF8D4B39FD}" dt="2021-04-08T07:56:50.901" v="1229" actId="1076"/>
          <ac:spMkLst>
            <pc:docMk/>
            <pc:sldMk cId="2384908973" sldId="318"/>
            <ac:spMk id="12" creationId="{76AA8E0F-AF87-4311-8133-745DE74A570C}"/>
          </ac:spMkLst>
        </pc:spChg>
        <pc:spChg chg="mod">
          <ac:chgData name="Siniša ᵀᴴᴱ ᴼᴿᴵᴳᴵᴻᴬᴸ Wolfenstein" userId="215f646470bc261a" providerId="LiveId" clId="{537263B5-3E0B-448C-A9EE-9CBF8D4B39FD}" dt="2021-04-08T07:57:00.936" v="1240" actId="1037"/>
          <ac:spMkLst>
            <pc:docMk/>
            <pc:sldMk cId="2384908973" sldId="318"/>
            <ac:spMk id="13" creationId="{53BF5DB9-EE04-4E0A-A5A2-E3DBA81E3A53}"/>
          </ac:spMkLst>
        </pc:spChg>
        <pc:spChg chg="mod">
          <ac:chgData name="Siniša ᵀᴴᴱ ᴼᴿᴵᴳᴵᴻᴬᴸ Wolfenstein" userId="215f646470bc261a" providerId="LiveId" clId="{537263B5-3E0B-448C-A9EE-9CBF8D4B39FD}" dt="2021-04-08T07:57:09.470" v="1255" actId="1035"/>
          <ac:spMkLst>
            <pc:docMk/>
            <pc:sldMk cId="2384908973" sldId="318"/>
            <ac:spMk id="14" creationId="{9313C403-95EF-4ADE-9A40-8C9346C576EB}"/>
          </ac:spMkLst>
        </pc:spChg>
        <pc:picChg chg="mod">
          <ac:chgData name="Siniša ᵀᴴᴱ ᴼᴿᴵᴳᴵᴻᴬᴸ Wolfenstein" userId="215f646470bc261a" providerId="LiveId" clId="{537263B5-3E0B-448C-A9EE-9CBF8D4B39FD}" dt="2021-04-08T07:35:45.213" v="688" actId="14826"/>
          <ac:picMkLst>
            <pc:docMk/>
            <pc:sldMk cId="2384908973" sldId="31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37263B5-3E0B-448C-A9EE-9CBF8D4B39FD}" dt="2021-04-08T07:56:28.443" v="1211" actId="1076"/>
          <ac:picMkLst>
            <pc:docMk/>
            <pc:sldMk cId="2384908973" sldId="318"/>
            <ac:picMk id="3" creationId="{DCB64642-CE4F-4D9C-A92A-9A8EF9D7D4F4}"/>
          </ac:picMkLst>
        </pc:picChg>
      </pc:sldChg>
      <pc:sldChg chg="delSp modSp delAnim">
        <pc:chgData name="Siniša ᵀᴴᴱ ᴼᴿᴵᴳᴵᴻᴬᴸ Wolfenstein" userId="215f646470bc261a" providerId="LiveId" clId="{537263B5-3E0B-448C-A9EE-9CBF8D4B39FD}" dt="2021-04-08T08:02:16.570" v="1539" actId="20577"/>
        <pc:sldMkLst>
          <pc:docMk/>
          <pc:sldMk cId="3832679319" sldId="320"/>
        </pc:sldMkLst>
        <pc:spChg chg="mod">
          <ac:chgData name="Siniša ᵀᴴᴱ ᴼᴿᴵᴳᴵᴻᴬᴸ Wolfenstein" userId="215f646470bc261a" providerId="LiveId" clId="{537263B5-3E0B-448C-A9EE-9CBF8D4B39FD}" dt="2021-04-08T08:00:36.203" v="1473" actId="114"/>
          <ac:spMkLst>
            <pc:docMk/>
            <pc:sldMk cId="3832679319" sldId="320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537263B5-3E0B-448C-A9EE-9CBF8D4B39FD}" dt="2021-04-08T08:01:05.389" v="1500" actId="478"/>
          <ac:spMkLst>
            <pc:docMk/>
            <pc:sldMk cId="3832679319" sldId="320"/>
            <ac:spMk id="10" creationId="{AD21FF70-1530-4175-B2DA-7B4F35D1C4B0}"/>
          </ac:spMkLst>
        </pc:spChg>
        <pc:spChg chg="del">
          <ac:chgData name="Siniša ᵀᴴᴱ ᴼᴿᴵᴳᴵᴻᴬᴸ Wolfenstein" userId="215f646470bc261a" providerId="LiveId" clId="{537263B5-3E0B-448C-A9EE-9CBF8D4B39FD}" dt="2021-04-08T08:01:07.340" v="1501" actId="478"/>
          <ac:spMkLst>
            <pc:docMk/>
            <pc:sldMk cId="3832679319" sldId="320"/>
            <ac:spMk id="12" creationId="{57D17E6F-7730-44C2-90C4-74B2992E004D}"/>
          </ac:spMkLst>
        </pc:spChg>
        <pc:spChg chg="mod">
          <ac:chgData name="Siniša ᵀᴴᴱ ᴼᴿᴵᴳᴵᴻᴬᴸ Wolfenstein" userId="215f646470bc261a" providerId="LiveId" clId="{537263B5-3E0B-448C-A9EE-9CBF8D4B39FD}" dt="2021-04-08T08:02:16.570" v="1539" actId="20577"/>
          <ac:spMkLst>
            <pc:docMk/>
            <pc:sldMk cId="3832679319" sldId="320"/>
            <ac:spMk id="19" creationId="{C775AAB6-67C7-4C87-95E8-A912FCD32B95}"/>
          </ac:spMkLst>
        </pc:spChg>
        <pc:spChg chg="mod">
          <ac:chgData name="Siniša ᵀᴴᴱ ᴼᴿᴵᴳᴵᴻᴬᴸ Wolfenstein" userId="215f646470bc261a" providerId="LiveId" clId="{537263B5-3E0B-448C-A9EE-9CBF8D4B39FD}" dt="2021-04-08T08:01:01.869" v="1499" actId="20577"/>
          <ac:spMkLst>
            <pc:docMk/>
            <pc:sldMk cId="3832679319" sldId="320"/>
            <ac:spMk id="20" creationId="{80D8BE31-3674-48A9-AEA7-F10657AD2F0C}"/>
          </ac:spMkLst>
        </pc:spChg>
        <pc:spChg chg="mod">
          <ac:chgData name="Siniša ᵀᴴᴱ ᴼᴿᴵᴳᴵᴻᴬᴸ Wolfenstein" userId="215f646470bc261a" providerId="LiveId" clId="{537263B5-3E0B-448C-A9EE-9CBF8D4B39FD}" dt="2021-04-08T08:01:24.834" v="1522" actId="20577"/>
          <ac:spMkLst>
            <pc:docMk/>
            <pc:sldMk cId="3832679319" sldId="320"/>
            <ac:spMk id="25" creationId="{24C50381-D3EB-4BBD-A32A-362DCFA47E6D}"/>
          </ac:spMkLst>
        </pc:spChg>
        <pc:picChg chg="mod">
          <ac:chgData name="Siniša ᵀᴴᴱ ᴼᴿᴵᴳᴵᴻᴬᴸ Wolfenstein" userId="215f646470bc261a" providerId="LiveId" clId="{537263B5-3E0B-448C-A9EE-9CBF8D4B39FD}" dt="2021-04-08T07:35:49.273" v="689" actId="14826"/>
          <ac:picMkLst>
            <pc:docMk/>
            <pc:sldMk cId="3832679319" sldId="32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37263B5-3E0B-448C-A9EE-9CBF8D4B39FD}" dt="2021-04-08T08:00:38.429" v="1474" actId="14100"/>
          <ac:picMkLst>
            <pc:docMk/>
            <pc:sldMk cId="3832679319" sldId="320"/>
            <ac:picMk id="3" creationId="{DCB64642-CE4F-4D9C-A92A-9A8EF9D7D4F4}"/>
          </ac:picMkLst>
        </pc:picChg>
      </pc:sldChg>
      <pc:sldChg chg="addSp delSp modSp delAnim modAnim">
        <pc:chgData name="Siniša ᵀᴴᴱ ᴼᴿᴵᴳᴵᴻᴬᴸ Wolfenstein" userId="215f646470bc261a" providerId="LiveId" clId="{537263B5-3E0B-448C-A9EE-9CBF8D4B39FD}" dt="2021-04-08T07:50:31.151" v="1035"/>
        <pc:sldMkLst>
          <pc:docMk/>
          <pc:sldMk cId="2480676744" sldId="321"/>
        </pc:sldMkLst>
        <pc:spChg chg="add mod">
          <ac:chgData name="Siniša ᵀᴴᴱ ᴼᴿᴵᴳᴵᴻᴬᴸ Wolfenstein" userId="215f646470bc261a" providerId="LiveId" clId="{537263B5-3E0B-448C-A9EE-9CBF8D4B39FD}" dt="2021-04-08T07:43:25.656" v="921" actId="1582"/>
          <ac:spMkLst>
            <pc:docMk/>
            <pc:sldMk cId="2480676744" sldId="321"/>
            <ac:spMk id="4" creationId="{6D0B19D9-E6A6-4FF0-BAF4-E6E2B45A11B8}"/>
          </ac:spMkLst>
        </pc:spChg>
        <pc:spChg chg="add mod">
          <ac:chgData name="Siniša ᵀᴴᴱ ᴼᴿᴵᴳᴵᴻᴬᴸ Wolfenstein" userId="215f646470bc261a" providerId="LiveId" clId="{537263B5-3E0B-448C-A9EE-9CBF8D4B39FD}" dt="2021-04-08T07:43:49.836" v="924" actId="1582"/>
          <ac:spMkLst>
            <pc:docMk/>
            <pc:sldMk cId="2480676744" sldId="321"/>
            <ac:spMk id="5" creationId="{8BFBD4D7-C1FC-4686-BAA5-D5834EF36D98}"/>
          </ac:spMkLst>
        </pc:spChg>
        <pc:spChg chg="mod">
          <ac:chgData name="Siniša ᵀᴴᴱ ᴼᴿᴵᴳᴵᴻᴬᴸ Wolfenstein" userId="215f646470bc261a" providerId="LiveId" clId="{537263B5-3E0B-448C-A9EE-9CBF8D4B39FD}" dt="2021-04-08T07:42:43.230" v="918" actId="20577"/>
          <ac:spMkLst>
            <pc:docMk/>
            <pc:sldMk cId="2480676744" sldId="321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37263B5-3E0B-448C-A9EE-9CBF8D4B39FD}" dt="2021-04-08T07:44:31.777" v="931" actId="1582"/>
          <ac:spMkLst>
            <pc:docMk/>
            <pc:sldMk cId="2480676744" sldId="321"/>
            <ac:spMk id="7" creationId="{FC28DC0F-7EAA-4113-A547-F33B6914FD71}"/>
          </ac:spMkLst>
        </pc:spChg>
        <pc:spChg chg="add mod">
          <ac:chgData name="Siniša ᵀᴴᴱ ᴼᴿᴵᴳᴵᴻᴬᴸ Wolfenstein" userId="215f646470bc261a" providerId="LiveId" clId="{537263B5-3E0B-448C-A9EE-9CBF8D4B39FD}" dt="2021-04-08T07:44:58.442" v="935" actId="1582"/>
          <ac:spMkLst>
            <pc:docMk/>
            <pc:sldMk cId="2480676744" sldId="321"/>
            <ac:spMk id="8" creationId="{8A9C865F-347F-478C-A4C1-2AF848B62986}"/>
          </ac:spMkLst>
        </pc:spChg>
        <pc:spChg chg="add mod">
          <ac:chgData name="Siniša ᵀᴴᴱ ᴼᴿᴵᴳᴵᴻᴬᴸ Wolfenstein" userId="215f646470bc261a" providerId="LiveId" clId="{537263B5-3E0B-448C-A9EE-9CBF8D4B39FD}" dt="2021-04-08T07:45:40.102" v="941" actId="1582"/>
          <ac:spMkLst>
            <pc:docMk/>
            <pc:sldMk cId="2480676744" sldId="321"/>
            <ac:spMk id="9" creationId="{40D24932-FDC7-4D6D-94BD-1D5BBE2FE678}"/>
          </ac:spMkLst>
        </pc:spChg>
        <pc:spChg chg="add del">
          <ac:chgData name="Siniša ᵀᴴᴱ ᴼᴿᴵᴳᴵᴻᴬᴸ Wolfenstein" userId="215f646470bc261a" providerId="LiveId" clId="{537263B5-3E0B-448C-A9EE-9CBF8D4B39FD}" dt="2021-04-08T07:47:31.966" v="1008" actId="11529"/>
          <ac:spMkLst>
            <pc:docMk/>
            <pc:sldMk cId="2480676744" sldId="321"/>
            <ac:spMk id="12" creationId="{3C7BDDF0-F2EF-40A3-A0E3-940D7A121B82}"/>
          </ac:spMkLst>
        </pc:spChg>
        <pc:spChg chg="add mod">
          <ac:chgData name="Siniša ᵀᴴᴱ ᴼᴿᴵᴳᴵᴻᴬᴸ Wolfenstein" userId="215f646470bc261a" providerId="LiveId" clId="{537263B5-3E0B-448C-A9EE-9CBF8D4B39FD}" dt="2021-04-08T07:47:02.914" v="1006" actId="20577"/>
          <ac:spMkLst>
            <pc:docMk/>
            <pc:sldMk cId="2480676744" sldId="321"/>
            <ac:spMk id="17" creationId="{92E8E7B1-E35F-42B9-A4F2-F66122933C08}"/>
          </ac:spMkLst>
        </pc:spChg>
        <pc:spChg chg="add mod">
          <ac:chgData name="Siniša ᵀᴴᴱ ᴼᴿᴵᴳᴵᴻᴬᴸ Wolfenstein" userId="215f646470bc261a" providerId="LiveId" clId="{537263B5-3E0B-448C-A9EE-9CBF8D4B39FD}" dt="2021-04-08T07:48:01.745" v="1011" actId="1582"/>
          <ac:spMkLst>
            <pc:docMk/>
            <pc:sldMk cId="2480676744" sldId="321"/>
            <ac:spMk id="18" creationId="{870CAC3A-6EA1-4119-AF01-95C9002F597A}"/>
          </ac:spMkLst>
        </pc:spChg>
        <pc:spChg chg="add mod">
          <ac:chgData name="Siniša ᵀᴴᴱ ᴼᴿᴵᴳᴵᴻᴬᴸ Wolfenstein" userId="215f646470bc261a" providerId="LiveId" clId="{537263B5-3E0B-448C-A9EE-9CBF8D4B39FD}" dt="2021-04-08T07:48:31.503" v="1016" actId="1582"/>
          <ac:spMkLst>
            <pc:docMk/>
            <pc:sldMk cId="2480676744" sldId="321"/>
            <ac:spMk id="19" creationId="{A3241B86-FA9E-42E4-B429-DD33CC7E5AF9}"/>
          </ac:spMkLst>
        </pc:spChg>
        <pc:spChg chg="add mod">
          <ac:chgData name="Siniša ᵀᴴᴱ ᴼᴿᴵᴳᴵᴻᴬᴸ Wolfenstein" userId="215f646470bc261a" providerId="LiveId" clId="{537263B5-3E0B-448C-A9EE-9CBF8D4B39FD}" dt="2021-04-08T07:48:59.606" v="1021" actId="1582"/>
          <ac:spMkLst>
            <pc:docMk/>
            <pc:sldMk cId="2480676744" sldId="321"/>
            <ac:spMk id="20" creationId="{2AB2F957-9040-4DC6-93D2-604163DC629B}"/>
          </ac:spMkLst>
        </pc:spChg>
        <pc:spChg chg="add mod">
          <ac:chgData name="Siniša ᵀᴴᴱ ᴼᴿᴵᴳᴵᴻᴬᴸ Wolfenstein" userId="215f646470bc261a" providerId="LiveId" clId="{537263B5-3E0B-448C-A9EE-9CBF8D4B39FD}" dt="2021-04-08T07:49:31.707" v="1026" actId="1582"/>
          <ac:spMkLst>
            <pc:docMk/>
            <pc:sldMk cId="2480676744" sldId="321"/>
            <ac:spMk id="21" creationId="{7F5CF34D-BFBD-4B61-9414-6570277DB592}"/>
          </ac:spMkLst>
        </pc:spChg>
        <pc:spChg chg="add del">
          <ac:chgData name="Siniša ᵀᴴᴱ ᴼᴿᴵᴳᴵᴻᴬᴸ Wolfenstein" userId="215f646470bc261a" providerId="LiveId" clId="{537263B5-3E0B-448C-A9EE-9CBF8D4B39FD}" dt="2021-04-08T07:50:06.003" v="1030" actId="11529"/>
          <ac:spMkLst>
            <pc:docMk/>
            <pc:sldMk cId="2480676744" sldId="321"/>
            <ac:spMk id="22" creationId="{D0A112E8-0454-410C-BCB3-223C097E3F79}"/>
          </ac:spMkLst>
        </pc:spChg>
        <pc:spChg chg="add mod">
          <ac:chgData name="Siniša ᵀᴴᴱ ᴼᴿᴵᴳᴵᴻᴬᴸ Wolfenstein" userId="215f646470bc261a" providerId="LiveId" clId="{537263B5-3E0B-448C-A9EE-9CBF8D4B39FD}" dt="2021-04-08T07:50:24.816" v="1033" actId="1582"/>
          <ac:spMkLst>
            <pc:docMk/>
            <pc:sldMk cId="2480676744" sldId="321"/>
            <ac:spMk id="23" creationId="{1511B3E6-E094-432B-AB3F-3FEAA94E5FB4}"/>
          </ac:spMkLst>
        </pc:spChg>
        <pc:picChg chg="mod">
          <ac:chgData name="Siniša ᵀᴴᴱ ᴼᴿᴵᴳᴵᴻᴬᴸ Wolfenstein" userId="215f646470bc261a" providerId="LiveId" clId="{537263B5-3E0B-448C-A9EE-9CBF8D4B39FD}" dt="2021-04-08T07:35:17.004" v="685" actId="14826"/>
          <ac:picMkLst>
            <pc:docMk/>
            <pc:sldMk cId="2480676744" sldId="321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37263B5-3E0B-448C-A9EE-9CBF8D4B39FD}" dt="2021-04-08T07:42:16.660" v="841" actId="1076"/>
          <ac:picMkLst>
            <pc:docMk/>
            <pc:sldMk cId="2480676744" sldId="321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537263B5-3E0B-448C-A9EE-9CBF8D4B39FD}" dt="2021-04-08T07:42:07.545" v="837" actId="478"/>
          <ac:picMkLst>
            <pc:docMk/>
            <pc:sldMk cId="2480676744" sldId="321"/>
            <ac:picMk id="10" creationId="{9704B4E5-0EF1-4058-87F5-8E2DA02DCAED}"/>
          </ac:picMkLst>
        </pc:picChg>
        <pc:picChg chg="add mod">
          <ac:chgData name="Siniša ᵀᴴᴱ ᴼᴿᴵᴳᴵᴻᴬᴸ Wolfenstein" userId="215f646470bc261a" providerId="LiveId" clId="{537263B5-3E0B-448C-A9EE-9CBF8D4B39FD}" dt="2021-04-08T07:46:21.292" v="950" actId="1076"/>
          <ac:picMkLst>
            <pc:docMk/>
            <pc:sldMk cId="2480676744" sldId="321"/>
            <ac:picMk id="11" creationId="{AA367AE4-ED13-4F9B-B55A-DA8FD9AC0F64}"/>
          </ac:picMkLst>
        </pc:picChg>
        <pc:picChg chg="del">
          <ac:chgData name="Siniša ᵀᴴᴱ ᴼᴿᴵᴳᴵᴻᴬᴸ Wolfenstein" userId="215f646470bc261a" providerId="LiveId" clId="{537263B5-3E0B-448C-A9EE-9CBF8D4B39FD}" dt="2021-04-08T07:42:07.545" v="837" actId="478"/>
          <ac:picMkLst>
            <pc:docMk/>
            <pc:sldMk cId="2480676744" sldId="321"/>
            <ac:picMk id="13" creationId="{0FB6F3D5-955A-48A5-ABC6-EDDC43FFA17A}"/>
          </ac:picMkLst>
        </pc:picChg>
        <pc:picChg chg="del">
          <ac:chgData name="Siniša ᵀᴴᴱ ᴼᴿᴵᴳᴵᴻᴬᴸ Wolfenstein" userId="215f646470bc261a" providerId="LiveId" clId="{537263B5-3E0B-448C-A9EE-9CBF8D4B39FD}" dt="2021-04-08T07:42:07.545" v="837" actId="478"/>
          <ac:picMkLst>
            <pc:docMk/>
            <pc:sldMk cId="2480676744" sldId="321"/>
            <ac:picMk id="14" creationId="{879C6E9C-9EC4-4387-84CD-C54D6B96E054}"/>
          </ac:picMkLst>
        </pc:picChg>
        <pc:picChg chg="del">
          <ac:chgData name="Siniša ᵀᴴᴱ ᴼᴿᴵᴳᴵᴻᴬᴸ Wolfenstein" userId="215f646470bc261a" providerId="LiveId" clId="{537263B5-3E0B-448C-A9EE-9CBF8D4B39FD}" dt="2021-04-08T07:42:07.545" v="837" actId="478"/>
          <ac:picMkLst>
            <pc:docMk/>
            <pc:sldMk cId="2480676744" sldId="321"/>
            <ac:picMk id="15" creationId="{6CADEBD1-9182-43DB-B49F-0717CF436581}"/>
          </ac:picMkLst>
        </pc:picChg>
        <pc:picChg chg="del">
          <ac:chgData name="Siniša ᵀᴴᴱ ᴼᴿᴵᴳᴵᴻᴬᴸ Wolfenstein" userId="215f646470bc261a" providerId="LiveId" clId="{537263B5-3E0B-448C-A9EE-9CBF8D4B39FD}" dt="2021-04-08T07:42:07.545" v="837" actId="478"/>
          <ac:picMkLst>
            <pc:docMk/>
            <pc:sldMk cId="2480676744" sldId="321"/>
            <ac:picMk id="16" creationId="{79D9E241-3509-43F0-8FE0-1598C250A3AF}"/>
          </ac:picMkLst>
        </pc:picChg>
      </pc:sldChg>
      <pc:sldChg chg="addSp delSp modSp delAnim modAnim">
        <pc:chgData name="Siniša ᵀᴴᴱ ᴼᴿᴵᴳᴵᴻᴬᴸ Wolfenstein" userId="215f646470bc261a" providerId="LiveId" clId="{537263B5-3E0B-448C-A9EE-9CBF8D4B39FD}" dt="2021-04-08T08:05:26.730" v="1685" actId="20577"/>
        <pc:sldMkLst>
          <pc:docMk/>
          <pc:sldMk cId="2669785418" sldId="322"/>
        </pc:sldMkLst>
        <pc:spChg chg="mod">
          <ac:chgData name="Siniša ᵀᴴᴱ ᴼᴿᴵᴳᴵᴻᴬᴸ Wolfenstein" userId="215f646470bc261a" providerId="LiveId" clId="{537263B5-3E0B-448C-A9EE-9CBF8D4B39FD}" dt="2021-04-08T08:03:43.185" v="1602" actId="1036"/>
          <ac:spMkLst>
            <pc:docMk/>
            <pc:sldMk cId="2669785418" sldId="322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37263B5-3E0B-448C-A9EE-9CBF8D4B39FD}" dt="2021-04-08T08:04:45.052" v="1630" actId="20577"/>
          <ac:spMkLst>
            <pc:docMk/>
            <pc:sldMk cId="2669785418" sldId="322"/>
            <ac:spMk id="10" creationId="{EED6F783-BFE1-4BD5-BB92-95870EB7CB14}"/>
          </ac:spMkLst>
        </pc:spChg>
        <pc:spChg chg="add mod">
          <ac:chgData name="Siniša ᵀᴴᴱ ᴼᴿᴵᴳᴵᴻᴬᴸ Wolfenstein" userId="215f646470bc261a" providerId="LiveId" clId="{537263B5-3E0B-448C-A9EE-9CBF8D4B39FD}" dt="2021-04-08T08:04:56.082" v="1647" actId="20577"/>
          <ac:spMkLst>
            <pc:docMk/>
            <pc:sldMk cId="2669785418" sldId="322"/>
            <ac:spMk id="11" creationId="{1CF0F92A-E575-46B4-A377-D95844B6D1FC}"/>
          </ac:spMkLst>
        </pc:spChg>
        <pc:spChg chg="add mod">
          <ac:chgData name="Siniša ᵀᴴᴱ ᴼᴿᴵᴳᴵᴻᴬᴸ Wolfenstein" userId="215f646470bc261a" providerId="LiveId" clId="{537263B5-3E0B-448C-A9EE-9CBF8D4B39FD}" dt="2021-04-08T08:05:07.123" v="1662" actId="20577"/>
          <ac:spMkLst>
            <pc:docMk/>
            <pc:sldMk cId="2669785418" sldId="322"/>
            <ac:spMk id="17" creationId="{970FFFF5-DB67-46DF-920F-2465889129F3}"/>
          </ac:spMkLst>
        </pc:spChg>
        <pc:spChg chg="add mod">
          <ac:chgData name="Siniša ᵀᴴᴱ ᴼᴿᴵᴳᴵᴻᴬᴸ Wolfenstein" userId="215f646470bc261a" providerId="LiveId" clId="{537263B5-3E0B-448C-A9EE-9CBF8D4B39FD}" dt="2021-04-08T08:05:20.025" v="1678" actId="20577"/>
          <ac:spMkLst>
            <pc:docMk/>
            <pc:sldMk cId="2669785418" sldId="322"/>
            <ac:spMk id="18" creationId="{358D6E9A-26CA-4AD8-ADCF-1D3A39C5FD00}"/>
          </ac:spMkLst>
        </pc:spChg>
        <pc:spChg chg="add mod">
          <ac:chgData name="Siniša ᵀᴴᴱ ᴼᴿᴵᴳᴵᴻᴬᴸ Wolfenstein" userId="215f646470bc261a" providerId="LiveId" clId="{537263B5-3E0B-448C-A9EE-9CBF8D4B39FD}" dt="2021-04-08T08:05:26.730" v="1685" actId="20577"/>
          <ac:spMkLst>
            <pc:docMk/>
            <pc:sldMk cId="2669785418" sldId="322"/>
            <ac:spMk id="19" creationId="{C6A6E47A-FE24-4CF3-B5A8-433A9E4394B0}"/>
          </ac:spMkLst>
        </pc:spChg>
        <pc:picChg chg="mod">
          <ac:chgData name="Siniša ᵀᴴᴱ ᴼᴿᴵᴳᴵᴻᴬᴸ Wolfenstein" userId="215f646470bc261a" providerId="LiveId" clId="{537263B5-3E0B-448C-A9EE-9CBF8D4B39FD}" dt="2021-04-08T07:35:53.866" v="690" actId="14826"/>
          <ac:picMkLst>
            <pc:docMk/>
            <pc:sldMk cId="2669785418" sldId="322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37263B5-3E0B-448C-A9EE-9CBF8D4B39FD}" dt="2021-04-08T08:03:34.497" v="1599" actId="14100"/>
          <ac:picMkLst>
            <pc:docMk/>
            <pc:sldMk cId="2669785418" sldId="322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537263B5-3E0B-448C-A9EE-9CBF8D4B39FD}" dt="2021-04-08T08:02:43.399" v="1541" actId="478"/>
          <ac:picMkLst>
            <pc:docMk/>
            <pc:sldMk cId="2669785418" sldId="322"/>
            <ac:picMk id="12" creationId="{CD93C681-D468-433B-8BA7-C80D2ADCB7CF}"/>
          </ac:picMkLst>
        </pc:picChg>
        <pc:picChg chg="del">
          <ac:chgData name="Siniša ᵀᴴᴱ ᴼᴿᴵᴳᴵᴻᴬᴸ Wolfenstein" userId="215f646470bc261a" providerId="LiveId" clId="{537263B5-3E0B-448C-A9EE-9CBF8D4B39FD}" dt="2021-04-08T08:02:43.399" v="1541" actId="478"/>
          <ac:picMkLst>
            <pc:docMk/>
            <pc:sldMk cId="2669785418" sldId="322"/>
            <ac:picMk id="13" creationId="{8433E6D3-E321-4501-A259-158B0C0D9E46}"/>
          </ac:picMkLst>
        </pc:picChg>
        <pc:picChg chg="del">
          <ac:chgData name="Siniša ᵀᴴᴱ ᴼᴿᴵᴳᴵᴻᴬᴸ Wolfenstein" userId="215f646470bc261a" providerId="LiveId" clId="{537263B5-3E0B-448C-A9EE-9CBF8D4B39FD}" dt="2021-04-08T08:02:43.399" v="1541" actId="478"/>
          <ac:picMkLst>
            <pc:docMk/>
            <pc:sldMk cId="2669785418" sldId="322"/>
            <ac:picMk id="14" creationId="{FFF0F2D1-55DE-4BB5-A06B-DB6E5A07C9A8}"/>
          </ac:picMkLst>
        </pc:picChg>
        <pc:picChg chg="del">
          <ac:chgData name="Siniša ᵀᴴᴱ ᴼᴿᴵᴳᴵᴻᴬᴸ Wolfenstein" userId="215f646470bc261a" providerId="LiveId" clId="{537263B5-3E0B-448C-A9EE-9CBF8D4B39FD}" dt="2021-04-08T08:02:43.399" v="1541" actId="478"/>
          <ac:picMkLst>
            <pc:docMk/>
            <pc:sldMk cId="2669785418" sldId="322"/>
            <ac:picMk id="15" creationId="{CEE49359-D7DD-41C0-BEC9-0841F7B6FCA6}"/>
          </ac:picMkLst>
        </pc:picChg>
        <pc:picChg chg="del">
          <ac:chgData name="Siniša ᵀᴴᴱ ᴼᴿᴵᴳᴵᴻᴬᴸ Wolfenstein" userId="215f646470bc261a" providerId="LiveId" clId="{537263B5-3E0B-448C-A9EE-9CBF8D4B39FD}" dt="2021-04-08T08:02:43.399" v="1541" actId="478"/>
          <ac:picMkLst>
            <pc:docMk/>
            <pc:sldMk cId="2669785418" sldId="322"/>
            <ac:picMk id="16" creationId="{A8499516-F5D5-4241-AE8E-E6D4CABE4385}"/>
          </ac:picMkLst>
        </pc:picChg>
      </pc:sldChg>
      <pc:sldChg chg="del">
        <pc:chgData name="Siniša ᵀᴴᴱ ᴼᴿᴵᴳᴵᴻᴬᴸ Wolfenstein" userId="215f646470bc261a" providerId="LiveId" clId="{537263B5-3E0B-448C-A9EE-9CBF8D4B39FD}" dt="2021-04-08T07:37:08.857" v="691" actId="2696"/>
        <pc:sldMkLst>
          <pc:docMk/>
          <pc:sldMk cId="1254321222" sldId="402"/>
        </pc:sldMkLst>
      </pc:sldChg>
      <pc:sldChg chg="addSp delSp modSp add delAnim modAnim">
        <pc:chgData name="Siniša ᵀᴴᴱ ᴼᴿᴵᴳᴵᴻᴬᴸ Wolfenstein" userId="215f646470bc261a" providerId="LiveId" clId="{537263B5-3E0B-448C-A9EE-9CBF8D4B39FD}" dt="2021-04-08T08:07:35.288" v="1689" actId="20577"/>
        <pc:sldMkLst>
          <pc:docMk/>
          <pc:sldMk cId="2672315216" sldId="403"/>
        </pc:sldMkLst>
        <pc:spChg chg="mod">
          <ac:chgData name="Siniša ᵀᴴᴱ ᴼᴿᴵᴳᴵᴻᴬᴸ Wolfenstein" userId="215f646470bc261a" providerId="LiveId" clId="{537263B5-3E0B-448C-A9EE-9CBF8D4B39FD}" dt="2021-04-08T07:51:41.136" v="1092" actId="20577"/>
          <ac:spMkLst>
            <pc:docMk/>
            <pc:sldMk cId="2672315216" sldId="403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37263B5-3E0B-448C-A9EE-9CBF8D4B39FD}" dt="2021-04-08T08:07:23.433" v="1686" actId="20577"/>
          <ac:spMkLst>
            <pc:docMk/>
            <pc:sldMk cId="2672315216" sldId="403"/>
            <ac:spMk id="11" creationId="{A2B70045-E13B-44AC-BAE1-48599EAB4C4D}"/>
          </ac:spMkLst>
        </pc:spChg>
        <pc:spChg chg="add mod">
          <ac:chgData name="Siniša ᵀᴴᴱ ᴼᴿᴵᴳᴵᴻᴬᴸ Wolfenstein" userId="215f646470bc261a" providerId="LiveId" clId="{537263B5-3E0B-448C-A9EE-9CBF8D4B39FD}" dt="2021-04-08T08:07:24.719" v="1687" actId="20577"/>
          <ac:spMkLst>
            <pc:docMk/>
            <pc:sldMk cId="2672315216" sldId="403"/>
            <ac:spMk id="12" creationId="{D55A35F9-9613-490C-B631-74B87ACB8F34}"/>
          </ac:spMkLst>
        </pc:spChg>
        <pc:spChg chg="add mod">
          <ac:chgData name="Siniša ᵀᴴᴱ ᴼᴿᴵᴳᴵᴻᴬᴸ Wolfenstein" userId="215f646470bc261a" providerId="LiveId" clId="{537263B5-3E0B-448C-A9EE-9CBF8D4B39FD}" dt="2021-04-08T07:52:53.614" v="1179" actId="20577"/>
          <ac:spMkLst>
            <pc:docMk/>
            <pc:sldMk cId="2672315216" sldId="403"/>
            <ac:spMk id="17" creationId="{2BE9EF1E-A4D4-4A63-8855-BCA823105561}"/>
          </ac:spMkLst>
        </pc:spChg>
        <pc:spChg chg="add mod">
          <ac:chgData name="Siniša ᵀᴴᴱ ᴼᴿᴵᴳᴵᴻᴬᴸ Wolfenstein" userId="215f646470bc261a" providerId="LiveId" clId="{537263B5-3E0B-448C-A9EE-9CBF8D4B39FD}" dt="2021-04-08T08:07:34.133" v="1688" actId="20577"/>
          <ac:spMkLst>
            <pc:docMk/>
            <pc:sldMk cId="2672315216" sldId="403"/>
            <ac:spMk id="18" creationId="{A30C88FC-9097-4F30-BB43-9E76548FCCF2}"/>
          </ac:spMkLst>
        </pc:spChg>
        <pc:spChg chg="add mod">
          <ac:chgData name="Siniša ᵀᴴᴱ ᴼᴿᴵᴳᴵᴻᴬᴸ Wolfenstein" userId="215f646470bc261a" providerId="LiveId" clId="{537263B5-3E0B-448C-A9EE-9CBF8D4B39FD}" dt="2021-04-08T08:07:35.288" v="1689" actId="20577"/>
          <ac:spMkLst>
            <pc:docMk/>
            <pc:sldMk cId="2672315216" sldId="403"/>
            <ac:spMk id="19" creationId="{959D3243-220E-4A0D-A164-35CB025B6A43}"/>
          </ac:spMkLst>
        </pc:spChg>
        <pc:picChg chg="mod">
          <ac:chgData name="Siniša ᵀᴴᴱ ᴼᴿᴵᴳᴵᴻᴬᴸ Wolfenstein" userId="215f646470bc261a" providerId="LiveId" clId="{537263B5-3E0B-448C-A9EE-9CBF8D4B39FD}" dt="2021-04-08T07:51:14.386" v="1041" actId="1076"/>
          <ac:picMkLst>
            <pc:docMk/>
            <pc:sldMk cId="2672315216" sldId="403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537263B5-3E0B-448C-A9EE-9CBF8D4B39FD}" dt="2021-04-08T07:50:49.921" v="1036" actId="478"/>
          <ac:picMkLst>
            <pc:docMk/>
            <pc:sldMk cId="2672315216" sldId="403"/>
            <ac:picMk id="10" creationId="{9704B4E5-0EF1-4058-87F5-8E2DA02DCAED}"/>
          </ac:picMkLst>
        </pc:picChg>
        <pc:picChg chg="del">
          <ac:chgData name="Siniša ᵀᴴᴱ ᴼᴿᴵᴳᴵᴻᴬᴸ Wolfenstein" userId="215f646470bc261a" providerId="LiveId" clId="{537263B5-3E0B-448C-A9EE-9CBF8D4B39FD}" dt="2021-04-08T07:50:49.921" v="1036" actId="478"/>
          <ac:picMkLst>
            <pc:docMk/>
            <pc:sldMk cId="2672315216" sldId="403"/>
            <ac:picMk id="13" creationId="{0FB6F3D5-955A-48A5-ABC6-EDDC43FFA17A}"/>
          </ac:picMkLst>
        </pc:picChg>
        <pc:picChg chg="del">
          <ac:chgData name="Siniša ᵀᴴᴱ ᴼᴿᴵᴳᴵᴻᴬᴸ Wolfenstein" userId="215f646470bc261a" providerId="LiveId" clId="{537263B5-3E0B-448C-A9EE-9CBF8D4B39FD}" dt="2021-04-08T07:50:49.921" v="1036" actId="478"/>
          <ac:picMkLst>
            <pc:docMk/>
            <pc:sldMk cId="2672315216" sldId="403"/>
            <ac:picMk id="14" creationId="{879C6E9C-9EC4-4387-84CD-C54D6B96E054}"/>
          </ac:picMkLst>
        </pc:picChg>
        <pc:picChg chg="del">
          <ac:chgData name="Siniša ᵀᴴᴱ ᴼᴿᴵᴳᴵᴻᴬᴸ Wolfenstein" userId="215f646470bc261a" providerId="LiveId" clId="{537263B5-3E0B-448C-A9EE-9CBF8D4B39FD}" dt="2021-04-08T07:50:49.921" v="1036" actId="478"/>
          <ac:picMkLst>
            <pc:docMk/>
            <pc:sldMk cId="2672315216" sldId="403"/>
            <ac:picMk id="15" creationId="{6CADEBD1-9182-43DB-B49F-0717CF436581}"/>
          </ac:picMkLst>
        </pc:picChg>
        <pc:picChg chg="del">
          <ac:chgData name="Siniša ᵀᴴᴱ ᴼᴿᴵᴳᴵᴻᴬᴸ Wolfenstein" userId="215f646470bc261a" providerId="LiveId" clId="{537263B5-3E0B-448C-A9EE-9CBF8D4B39FD}" dt="2021-04-08T07:50:49.921" v="1036" actId="478"/>
          <ac:picMkLst>
            <pc:docMk/>
            <pc:sldMk cId="2672315216" sldId="403"/>
            <ac:picMk id="16" creationId="{79D9E241-3509-43F0-8FE0-1598C250A3AF}"/>
          </ac:picMkLst>
        </pc:picChg>
      </pc:sldChg>
    </pc:docChg>
  </pc:docChgLst>
  <pc:docChgLst>
    <pc:chgData name="Siniša Vuksan" userId="3af124f9-b8e7-46e3-9422-21ae1d17ac0b" providerId="ADAL" clId="{885342F3-F8DA-4F60-B698-A22BE45ADE5F}"/>
    <pc:docChg chg="modSld">
      <pc:chgData name="Siniša Vuksan" userId="3af124f9-b8e7-46e3-9422-21ae1d17ac0b" providerId="ADAL" clId="{885342F3-F8DA-4F60-B698-A22BE45ADE5F}" dt="2021-01-26T06:36:51.444" v="6" actId="20577"/>
      <pc:docMkLst>
        <pc:docMk/>
      </pc:docMkLst>
      <pc:sldChg chg="modSp">
        <pc:chgData name="Siniša Vuksan" userId="3af124f9-b8e7-46e3-9422-21ae1d17ac0b" providerId="ADAL" clId="{885342F3-F8DA-4F60-B698-A22BE45ADE5F}" dt="2021-01-26T06:32:16.733" v="1" actId="20577"/>
        <pc:sldMkLst>
          <pc:docMk/>
          <pc:sldMk cId="2122178903" sldId="288"/>
        </pc:sldMkLst>
        <pc:spChg chg="mod">
          <ac:chgData name="Siniša Vuksan" userId="3af124f9-b8e7-46e3-9422-21ae1d17ac0b" providerId="ADAL" clId="{885342F3-F8DA-4F60-B698-A22BE45ADE5F}" dt="2021-01-26T06:32:16.733" v="1" actId="20577"/>
          <ac:spMkLst>
            <pc:docMk/>
            <pc:sldMk cId="2122178903" sldId="288"/>
            <ac:spMk id="15" creationId="{B6F6218F-B4B9-406F-B418-980485A9DCA8}"/>
          </ac:spMkLst>
        </pc:spChg>
      </pc:sldChg>
      <pc:sldChg chg="modSp">
        <pc:chgData name="Siniša Vuksan" userId="3af124f9-b8e7-46e3-9422-21ae1d17ac0b" providerId="ADAL" clId="{885342F3-F8DA-4F60-B698-A22BE45ADE5F}" dt="2021-01-26T06:32:11.924" v="0" actId="1076"/>
        <pc:sldMkLst>
          <pc:docMk/>
          <pc:sldMk cId="1946943873" sldId="314"/>
        </pc:sldMkLst>
        <pc:spChg chg="mod">
          <ac:chgData name="Siniša Vuksan" userId="3af124f9-b8e7-46e3-9422-21ae1d17ac0b" providerId="ADAL" clId="{885342F3-F8DA-4F60-B698-A22BE45ADE5F}" dt="2021-01-26T06:32:11.924" v="0" actId="1076"/>
          <ac:spMkLst>
            <pc:docMk/>
            <pc:sldMk cId="1946943873" sldId="314"/>
            <ac:spMk id="6" creationId="{FFE14C9D-F79A-42C0-87D5-7951E53F2573}"/>
          </ac:spMkLst>
        </pc:spChg>
      </pc:sldChg>
    </pc:docChg>
  </pc:docChgLst>
  <pc:docChgLst>
    <pc:chgData name="Siniša ᵀᴴᴱ ᴼᴿᴵᴳᴵᴻᴬᴸ Wolfenstein" userId="215f646470bc261a" providerId="LiveId" clId="{8BCFCDC5-F0F8-480E-974E-86D4DB9D67B2}"/>
    <pc:docChg chg="undo custSel addSld delSld modSld sldOrd addSection delSection">
      <pc:chgData name="Siniša ᵀᴴᴱ ᴼᴿᴵᴳᴵᴻᴬᴸ Wolfenstein" userId="215f646470bc261a" providerId="LiveId" clId="{8BCFCDC5-F0F8-480E-974E-86D4DB9D67B2}" dt="2021-03-10T11:52:50.370" v="1699" actId="20577"/>
      <pc:docMkLst>
        <pc:docMk/>
      </pc:docMkLst>
      <pc:sldChg chg="modSp">
        <pc:chgData name="Siniša ᵀᴴᴱ ᴼᴿᴵᴳᴵᴻᴬᴸ Wolfenstein" userId="215f646470bc261a" providerId="LiveId" clId="{8BCFCDC5-F0F8-480E-974E-86D4DB9D67B2}" dt="2021-03-10T11:01:35.810" v="18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8BCFCDC5-F0F8-480E-974E-86D4DB9D67B2}" dt="2021-03-10T11:01:32.845" v="17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8BCFCDC5-F0F8-480E-974E-86D4DB9D67B2}" dt="2021-03-10T11:01:35.810" v="18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modSp modAnim">
        <pc:chgData name="Siniša ᵀᴴᴱ ᴼᴿᴵᴳᴵᴻᴬᴸ Wolfenstein" userId="215f646470bc261a" providerId="LiveId" clId="{8BCFCDC5-F0F8-480E-974E-86D4DB9D67B2}" dt="2021-03-10T11:51:34.160" v="1697" actId="20577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8BCFCDC5-F0F8-480E-974E-86D4DB9D67B2}" dt="2021-03-10T11:04:40.751" v="88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8BCFCDC5-F0F8-480E-974E-86D4DB9D67B2}" dt="2021-03-10T11:09:10.786" v="595" actId="1036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8BCFCDC5-F0F8-480E-974E-86D4DB9D67B2}" dt="2021-03-10T11:51:34.160" v="1697" actId="20577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8BCFCDC5-F0F8-480E-974E-86D4DB9D67B2}" dt="2021-03-10T11:14:45.829" v="647" actId="14100"/>
          <ac:picMkLst>
            <pc:docMk/>
            <pc:sldMk cId="2122178903" sldId="288"/>
            <ac:picMk id="4" creationId="{1B2619D9-4F98-4A11-8FFE-57C7EB1F529A}"/>
          </ac:picMkLst>
        </pc:picChg>
      </pc:sldChg>
      <pc:sldChg chg="modSp">
        <pc:chgData name="Siniša ᵀᴴᴱ ᴼᴿᴵᴳᴵᴻᴬᴸ Wolfenstein" userId="215f646470bc261a" providerId="LiveId" clId="{8BCFCDC5-F0F8-480E-974E-86D4DB9D67B2}" dt="2021-03-10T11:14:28.426" v="644" actId="14100"/>
        <pc:sldMkLst>
          <pc:docMk/>
          <pc:sldMk cId="1946943873" sldId="314"/>
        </pc:sldMkLst>
        <pc:spChg chg="mod">
          <ac:chgData name="Siniša ᵀᴴᴱ ᴼᴿᴵᴳᴵᴻᴬᴸ Wolfenstein" userId="215f646470bc261a" providerId="LiveId" clId="{8BCFCDC5-F0F8-480E-974E-86D4DB9D67B2}" dt="2021-03-10T11:13:32.122" v="633" actId="14100"/>
          <ac:spMkLst>
            <pc:docMk/>
            <pc:sldMk cId="1946943873" sldId="314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8BCFCDC5-F0F8-480E-974E-86D4DB9D67B2}" dt="2021-03-10T11:13:50.584" v="638" actId="14100"/>
          <ac:spMkLst>
            <pc:docMk/>
            <pc:sldMk cId="1946943873" sldId="314"/>
            <ac:spMk id="21" creationId="{C03A6ED2-998A-49F2-AE0F-6C531227C4CB}"/>
          </ac:spMkLst>
        </pc:spChg>
        <pc:picChg chg="mod">
          <ac:chgData name="Siniša ᵀᴴᴱ ᴼᴿᴵᴳᴵᴻᴬᴸ Wolfenstein" userId="215f646470bc261a" providerId="LiveId" clId="{8BCFCDC5-F0F8-480E-974E-86D4DB9D67B2}" dt="2021-03-10T11:10:37.625" v="611" actId="1076"/>
          <ac:picMkLst>
            <pc:docMk/>
            <pc:sldMk cId="1946943873" sldId="314"/>
            <ac:picMk id="2" creationId="{2068D026-C899-4324-B487-EEC53BF98A1E}"/>
          </ac:picMkLst>
        </pc:picChg>
        <pc:picChg chg="mod">
          <ac:chgData name="Siniša ᵀᴴᴱ ᴼᴿᴵᴳᴵᴻᴬᴸ Wolfenstein" userId="215f646470bc261a" providerId="LiveId" clId="{8BCFCDC5-F0F8-480E-974E-86D4DB9D67B2}" dt="2021-03-10T11:14:28.426" v="644" actId="14100"/>
          <ac:picMkLst>
            <pc:docMk/>
            <pc:sldMk cId="1946943873" sldId="314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8BCFCDC5-F0F8-480E-974E-86D4DB9D67B2}" dt="2021-03-10T11:10:39.922" v="612" actId="1076"/>
          <ac:picMkLst>
            <pc:docMk/>
            <pc:sldMk cId="1946943873" sldId="314"/>
            <ac:picMk id="7" creationId="{198101F4-3C25-4A44-8195-36A7262B8AC3}"/>
          </ac:picMkLst>
        </pc:picChg>
        <pc:picChg chg="mod">
          <ac:chgData name="Siniša ᵀᴴᴱ ᴼᴿᴵᴳᴵᴻᴬᴸ Wolfenstein" userId="215f646470bc261a" providerId="LiveId" clId="{8BCFCDC5-F0F8-480E-974E-86D4DB9D67B2}" dt="2021-03-10T11:10:41.638" v="613" actId="1076"/>
          <ac:picMkLst>
            <pc:docMk/>
            <pc:sldMk cId="1946943873" sldId="314"/>
            <ac:picMk id="10" creationId="{F98868A9-6F97-4FA1-94E7-60CEE5D0D77C}"/>
          </ac:picMkLst>
        </pc:picChg>
        <pc:picChg chg="mod">
          <ac:chgData name="Siniša ᵀᴴᴱ ᴼᴿᴵᴳᴵᴻᴬᴸ Wolfenstein" userId="215f646470bc261a" providerId="LiveId" clId="{8BCFCDC5-F0F8-480E-974E-86D4DB9D67B2}" dt="2021-03-10T11:10:43.822" v="614" actId="1076"/>
          <ac:picMkLst>
            <pc:docMk/>
            <pc:sldMk cId="1946943873" sldId="314"/>
            <ac:picMk id="11" creationId="{D4058129-2531-46EC-881C-FCC75CBE1C68}"/>
          </ac:picMkLst>
        </pc:picChg>
        <pc:picChg chg="mod">
          <ac:chgData name="Siniša ᵀᴴᴱ ᴼᴿᴵᴳᴵᴻᴬᴸ Wolfenstein" userId="215f646470bc261a" providerId="LiveId" clId="{8BCFCDC5-F0F8-480E-974E-86D4DB9D67B2}" dt="2021-03-10T11:10:47.707" v="615" actId="1076"/>
          <ac:picMkLst>
            <pc:docMk/>
            <pc:sldMk cId="1946943873" sldId="314"/>
            <ac:picMk id="12" creationId="{923FD1D9-64C1-4A14-B239-5FBC634CD18E}"/>
          </ac:picMkLst>
        </pc:picChg>
        <pc:picChg chg="mod">
          <ac:chgData name="Siniša ᵀᴴᴱ ᴼᴿᴵᴳᴵᴻᴬᴸ Wolfenstein" userId="215f646470bc261a" providerId="LiveId" clId="{8BCFCDC5-F0F8-480E-974E-86D4DB9D67B2}" dt="2021-03-10T11:10:50.144" v="616" actId="1076"/>
          <ac:picMkLst>
            <pc:docMk/>
            <pc:sldMk cId="1946943873" sldId="314"/>
            <ac:picMk id="13" creationId="{3B31344C-C809-48C3-85E6-E4B8BB19A095}"/>
          </ac:picMkLst>
        </pc:picChg>
        <pc:picChg chg="mod">
          <ac:chgData name="Siniša ᵀᴴᴱ ᴼᴿᴵᴳᴵᴻᴬᴸ Wolfenstein" userId="215f646470bc261a" providerId="LiveId" clId="{8BCFCDC5-F0F8-480E-974E-86D4DB9D67B2}" dt="2021-03-10T11:10:56.525" v="617" actId="1076"/>
          <ac:picMkLst>
            <pc:docMk/>
            <pc:sldMk cId="1946943873" sldId="314"/>
            <ac:picMk id="14" creationId="{D76EED36-D540-4AF1-9458-30E30FF6E5E5}"/>
          </ac:picMkLst>
        </pc:picChg>
        <pc:picChg chg="mod">
          <ac:chgData name="Siniša ᵀᴴᴱ ᴼᴿᴵᴳᴵᴻᴬᴸ Wolfenstein" userId="215f646470bc261a" providerId="LiveId" clId="{8BCFCDC5-F0F8-480E-974E-86D4DB9D67B2}" dt="2021-03-10T11:11:00.463" v="618" actId="1076"/>
          <ac:picMkLst>
            <pc:docMk/>
            <pc:sldMk cId="1946943873" sldId="314"/>
            <ac:picMk id="16" creationId="{4BB6E6CB-DB94-4D25-B903-7EF3F3B81064}"/>
          </ac:picMkLst>
        </pc:picChg>
        <pc:picChg chg="mod">
          <ac:chgData name="Siniša ᵀᴴᴱ ᴼᴿᴵᴳᴵᴻᴬᴸ Wolfenstein" userId="215f646470bc261a" providerId="LiveId" clId="{8BCFCDC5-F0F8-480E-974E-86D4DB9D67B2}" dt="2021-03-10T11:11:15.149" v="620" actId="1076"/>
          <ac:picMkLst>
            <pc:docMk/>
            <pc:sldMk cId="1946943873" sldId="314"/>
            <ac:picMk id="17" creationId="{596C8DEF-97C9-48ED-8235-6912DA9F0A11}"/>
          </ac:picMkLst>
        </pc:picChg>
        <pc:picChg chg="mod">
          <ac:chgData name="Siniša ᵀᴴᴱ ᴼᴿᴵᴳᴵᴻᴬᴸ Wolfenstein" userId="215f646470bc261a" providerId="LiveId" clId="{8BCFCDC5-F0F8-480E-974E-86D4DB9D67B2}" dt="2021-03-10T11:11:17.405" v="621" actId="1076"/>
          <ac:picMkLst>
            <pc:docMk/>
            <pc:sldMk cId="1946943873" sldId="314"/>
            <ac:picMk id="18" creationId="{D7B79922-E8CD-4935-8F02-B69BA244DF5E}"/>
          </ac:picMkLst>
        </pc:picChg>
        <pc:picChg chg="mod">
          <ac:chgData name="Siniša ᵀᴴᴱ ᴼᴿᴵᴳᴵᴻᴬᴸ Wolfenstein" userId="215f646470bc261a" providerId="LiveId" clId="{8BCFCDC5-F0F8-480E-974E-86D4DB9D67B2}" dt="2021-03-10T11:11:19.560" v="622" actId="1076"/>
          <ac:picMkLst>
            <pc:docMk/>
            <pc:sldMk cId="1946943873" sldId="314"/>
            <ac:picMk id="19" creationId="{ACD59893-B94B-4537-B565-9E0E74A3830F}"/>
          </ac:picMkLst>
        </pc:picChg>
      </pc:sldChg>
    </pc:docChg>
  </pc:docChgLst>
  <pc:docChgLst>
    <pc:chgData name="Siniša ᵀᴴᴱ ᴼᴿᴵᴳᴵᴻᴬᴸ Wolfenstein" userId="215f646470bc261a" providerId="LiveId" clId="{031F9AA4-510A-4E11-A2F8-700DBFA53399}"/>
    <pc:docChg chg="custSel addSld delSld modSld sldOrd modSection">
      <pc:chgData name="Siniša ᵀᴴᴱ ᴼᴿᴵᴳᴵᴻᴬᴸ Wolfenstein" userId="215f646470bc261a" providerId="LiveId" clId="{031F9AA4-510A-4E11-A2F8-700DBFA53399}" dt="2021-04-08T15:46:53.803" v="1321" actId="20577"/>
      <pc:docMkLst>
        <pc:docMk/>
      </pc:docMkLst>
      <pc:sldChg chg="modSp">
        <pc:chgData name="Siniša ᵀᴴᴱ ᴼᴿᴵᴳᴵᴻᴬᴸ Wolfenstein" userId="215f646470bc261a" providerId="LiveId" clId="{031F9AA4-510A-4E11-A2F8-700DBFA53399}" dt="2021-04-08T15:46:53.803" v="1321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031F9AA4-510A-4E11-A2F8-700DBFA53399}" dt="2021-04-08T09:11:45.554" v="42" actId="1036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031F9AA4-510A-4E11-A2F8-700DBFA53399}" dt="2021-04-08T15:46:53.803" v="1321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del">
        <pc:chgData name="Siniša ᵀᴴᴱ ᴼᴿᴵᴳᴵᴻᴬᴸ Wolfenstein" userId="215f646470bc261a" providerId="LiveId" clId="{031F9AA4-510A-4E11-A2F8-700DBFA53399}" dt="2021-04-08T10:24:25.786" v="811" actId="2696"/>
        <pc:sldMkLst>
          <pc:docMk/>
          <pc:sldMk cId="891775711" sldId="270"/>
        </pc:sldMkLst>
      </pc:sldChg>
      <pc:sldChg chg="addSp modSp modAnim">
        <pc:chgData name="Siniša ᵀᴴᴱ ᴼᴿᴵᴳᴵᴻᴬᴸ Wolfenstein" userId="215f646470bc261a" providerId="LiveId" clId="{031F9AA4-510A-4E11-A2F8-700DBFA53399}" dt="2021-04-08T10:26:33.742" v="854" actId="14100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031F9AA4-510A-4E11-A2F8-700DBFA53399}" dt="2021-04-08T09:48:48.010" v="270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031F9AA4-510A-4E11-A2F8-700DBFA53399}" dt="2021-04-08T09:47:04.052" v="264" actId="14100"/>
          <ac:spMkLst>
            <pc:docMk/>
            <pc:sldMk cId="2122178903" sldId="288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031F9AA4-510A-4E11-A2F8-700DBFA53399}" dt="2021-04-08T10:26:33.742" v="854" actId="14100"/>
          <ac:spMkLst>
            <pc:docMk/>
            <pc:sldMk cId="2122178903" sldId="288"/>
            <ac:spMk id="7" creationId="{5A484DD6-1921-414A-A23D-C1CFE762907C}"/>
          </ac:spMkLst>
        </pc:spChg>
        <pc:spChg chg="mod">
          <ac:chgData name="Siniša ᵀᴴᴱ ᴼᴿᴵᴳᴵᴻᴬᴸ Wolfenstein" userId="215f646470bc261a" providerId="LiveId" clId="{031F9AA4-510A-4E11-A2F8-700DBFA53399}" dt="2021-04-08T09:52:13.557" v="321" actId="114"/>
          <ac:spMkLst>
            <pc:docMk/>
            <pc:sldMk cId="2122178903" sldId="288"/>
            <ac:spMk id="15" creationId="{B6F6218F-B4B9-406F-B418-980485A9DCA8}"/>
          </ac:spMkLst>
        </pc:spChg>
        <pc:picChg chg="add mod">
          <ac:chgData name="Siniša ᵀᴴᴱ ᴼᴿᴵᴳᴵᴻᴬᴸ Wolfenstein" userId="215f646470bc261a" providerId="LiveId" clId="{031F9AA4-510A-4E11-A2F8-700DBFA53399}" dt="2021-04-08T10:26:30.529" v="853" actId="1076"/>
          <ac:picMkLst>
            <pc:docMk/>
            <pc:sldMk cId="2122178903" sldId="288"/>
            <ac:picMk id="2" creationId="{60BBDAA3-3D28-42A8-AF27-F9C8924444D4}"/>
          </ac:picMkLst>
        </pc:picChg>
        <pc:picChg chg="mod ord">
          <ac:chgData name="Siniša ᵀᴴᴱ ᴼᴿᴵᴳᴵᴻᴬᴸ Wolfenstein" userId="215f646470bc261a" providerId="LiveId" clId="{031F9AA4-510A-4E11-A2F8-700DBFA53399}" dt="2021-04-08T09:49:01.507" v="271" actId="1076"/>
          <ac:picMkLst>
            <pc:docMk/>
            <pc:sldMk cId="2122178903" sldId="288"/>
            <ac:picMk id="4" creationId="{1B2619D9-4F98-4A11-8FFE-57C7EB1F529A}"/>
          </ac:picMkLst>
        </pc:picChg>
      </pc:sldChg>
      <pc:sldChg chg="delSp modSp delAnim">
        <pc:chgData name="Siniša ᵀᴴᴱ ᴼᴿᴵᴳᴵᴻᴬᴸ Wolfenstein" userId="215f646470bc261a" providerId="LiveId" clId="{031F9AA4-510A-4E11-A2F8-700DBFA53399}" dt="2021-04-08T10:04:12.196" v="649" actId="14100"/>
        <pc:sldMkLst>
          <pc:docMk/>
          <pc:sldMk cId="1946943873" sldId="314"/>
        </pc:sldMkLst>
        <pc:spChg chg="mod">
          <ac:chgData name="Siniša ᵀᴴᴱ ᴼᴿᴵᴳᴵᴻᴬᴸ Wolfenstein" userId="215f646470bc261a" providerId="LiveId" clId="{031F9AA4-510A-4E11-A2F8-700DBFA53399}" dt="2021-04-08T10:03:13.160" v="644" actId="20577"/>
          <ac:spMkLst>
            <pc:docMk/>
            <pc:sldMk cId="1946943873" sldId="314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031F9AA4-510A-4E11-A2F8-700DBFA53399}" dt="2021-04-08T10:01:27.287" v="453" actId="478"/>
          <ac:spMkLst>
            <pc:docMk/>
            <pc:sldMk cId="1946943873" sldId="314"/>
            <ac:spMk id="20" creationId="{DF563E68-8D91-4888-9FC9-BAC846990A64}"/>
          </ac:spMkLst>
        </pc:spChg>
        <pc:spChg chg="del">
          <ac:chgData name="Siniša ᵀᴴᴱ ᴼᴿᴵᴳᴵᴻᴬᴸ Wolfenstein" userId="215f646470bc261a" providerId="LiveId" clId="{031F9AA4-510A-4E11-A2F8-700DBFA53399}" dt="2021-04-08T09:56:52.722" v="447" actId="478"/>
          <ac:spMkLst>
            <pc:docMk/>
            <pc:sldMk cId="1946943873" sldId="314"/>
            <ac:spMk id="21" creationId="{C03A6ED2-998A-49F2-AE0F-6C531227C4CB}"/>
          </ac:spMkLst>
        </pc:spChg>
        <pc:picChg chg="mod">
          <ac:chgData name="Siniša ᵀᴴᴱ ᴼᴿᴵᴳᴵᴻᴬᴸ Wolfenstein" userId="215f646470bc261a" providerId="LiveId" clId="{031F9AA4-510A-4E11-A2F8-700DBFA53399}" dt="2021-04-08T10:04:12.196" v="649" actId="14100"/>
          <ac:picMkLst>
            <pc:docMk/>
            <pc:sldMk cId="1946943873" sldId="314"/>
            <ac:picMk id="2" creationId="{2068D026-C899-4324-B487-EEC53BF98A1E}"/>
          </ac:picMkLst>
        </pc:picChg>
        <pc:picChg chg="mod">
          <ac:chgData name="Siniša ᵀᴴᴱ ᴼᴿᴵᴳᴵᴻᴬᴸ Wolfenstein" userId="215f646470bc261a" providerId="LiveId" clId="{031F9AA4-510A-4E11-A2F8-700DBFA53399}" dt="2021-04-08T09:57:02.878" v="450" actId="14826"/>
          <ac:picMkLst>
            <pc:docMk/>
            <pc:sldMk cId="1946943873" sldId="314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031F9AA4-510A-4E11-A2F8-700DBFA53399}" dt="2021-04-08T09:56:50.645" v="446" actId="478"/>
          <ac:picMkLst>
            <pc:docMk/>
            <pc:sldMk cId="1946943873" sldId="314"/>
            <ac:picMk id="7" creationId="{198101F4-3C25-4A44-8195-36A7262B8AC3}"/>
          </ac:picMkLst>
        </pc:picChg>
        <pc:picChg chg="del">
          <ac:chgData name="Siniša ᵀᴴᴱ ᴼᴿᴵᴳᴵᴻᴬᴸ Wolfenstein" userId="215f646470bc261a" providerId="LiveId" clId="{031F9AA4-510A-4E11-A2F8-700DBFA53399}" dt="2021-04-08T09:56:50.645" v="446" actId="478"/>
          <ac:picMkLst>
            <pc:docMk/>
            <pc:sldMk cId="1946943873" sldId="314"/>
            <ac:picMk id="10" creationId="{F98868A9-6F97-4FA1-94E7-60CEE5D0D77C}"/>
          </ac:picMkLst>
        </pc:picChg>
        <pc:picChg chg="del">
          <ac:chgData name="Siniša ᵀᴴᴱ ᴼᴿᴵᴳᴵᴻᴬᴸ Wolfenstein" userId="215f646470bc261a" providerId="LiveId" clId="{031F9AA4-510A-4E11-A2F8-700DBFA53399}" dt="2021-04-08T09:56:50.645" v="446" actId="478"/>
          <ac:picMkLst>
            <pc:docMk/>
            <pc:sldMk cId="1946943873" sldId="314"/>
            <ac:picMk id="11" creationId="{D4058129-2531-46EC-881C-FCC75CBE1C68}"/>
          </ac:picMkLst>
        </pc:picChg>
        <pc:picChg chg="del">
          <ac:chgData name="Siniša ᵀᴴᴱ ᴼᴿᴵᴳᴵᴻᴬᴸ Wolfenstein" userId="215f646470bc261a" providerId="LiveId" clId="{031F9AA4-510A-4E11-A2F8-700DBFA53399}" dt="2021-04-08T09:56:50.645" v="446" actId="478"/>
          <ac:picMkLst>
            <pc:docMk/>
            <pc:sldMk cId="1946943873" sldId="314"/>
            <ac:picMk id="12" creationId="{923FD1D9-64C1-4A14-B239-5FBC634CD18E}"/>
          </ac:picMkLst>
        </pc:picChg>
        <pc:picChg chg="del">
          <ac:chgData name="Siniša ᵀᴴᴱ ᴼᴿᴵᴳᴵᴻᴬᴸ Wolfenstein" userId="215f646470bc261a" providerId="LiveId" clId="{031F9AA4-510A-4E11-A2F8-700DBFA53399}" dt="2021-04-08T09:56:50.645" v="446" actId="478"/>
          <ac:picMkLst>
            <pc:docMk/>
            <pc:sldMk cId="1946943873" sldId="314"/>
            <ac:picMk id="13" creationId="{3B31344C-C809-48C3-85E6-E4B8BB19A095}"/>
          </ac:picMkLst>
        </pc:picChg>
        <pc:picChg chg="del">
          <ac:chgData name="Siniša ᵀᴴᴱ ᴼᴿᴵᴳᴵᴻᴬᴸ Wolfenstein" userId="215f646470bc261a" providerId="LiveId" clId="{031F9AA4-510A-4E11-A2F8-700DBFA53399}" dt="2021-04-08T09:56:50.645" v="446" actId="478"/>
          <ac:picMkLst>
            <pc:docMk/>
            <pc:sldMk cId="1946943873" sldId="314"/>
            <ac:picMk id="14" creationId="{D76EED36-D540-4AF1-9458-30E30FF6E5E5}"/>
          </ac:picMkLst>
        </pc:picChg>
        <pc:picChg chg="del">
          <ac:chgData name="Siniša ᵀᴴᴱ ᴼᴿᴵᴳᴵᴻᴬᴸ Wolfenstein" userId="215f646470bc261a" providerId="LiveId" clId="{031F9AA4-510A-4E11-A2F8-700DBFA53399}" dt="2021-04-08T09:56:50.645" v="446" actId="478"/>
          <ac:picMkLst>
            <pc:docMk/>
            <pc:sldMk cId="1946943873" sldId="314"/>
            <ac:picMk id="16" creationId="{4BB6E6CB-DB94-4D25-B903-7EF3F3B81064}"/>
          </ac:picMkLst>
        </pc:picChg>
        <pc:picChg chg="del">
          <ac:chgData name="Siniša ᵀᴴᴱ ᴼᴿᴵᴳᴵᴻᴬᴸ Wolfenstein" userId="215f646470bc261a" providerId="LiveId" clId="{031F9AA4-510A-4E11-A2F8-700DBFA53399}" dt="2021-04-08T09:56:50.645" v="446" actId="478"/>
          <ac:picMkLst>
            <pc:docMk/>
            <pc:sldMk cId="1946943873" sldId="314"/>
            <ac:picMk id="17" creationId="{596C8DEF-97C9-48ED-8235-6912DA9F0A11}"/>
          </ac:picMkLst>
        </pc:picChg>
        <pc:picChg chg="del">
          <ac:chgData name="Siniša ᵀᴴᴱ ᴼᴿᴵᴳᴵᴻᴬᴸ Wolfenstein" userId="215f646470bc261a" providerId="LiveId" clId="{031F9AA4-510A-4E11-A2F8-700DBFA53399}" dt="2021-04-08T09:56:50.645" v="446" actId="478"/>
          <ac:picMkLst>
            <pc:docMk/>
            <pc:sldMk cId="1946943873" sldId="314"/>
            <ac:picMk id="18" creationId="{D7B79922-E8CD-4935-8F02-B69BA244DF5E}"/>
          </ac:picMkLst>
        </pc:picChg>
        <pc:picChg chg="del">
          <ac:chgData name="Siniša ᵀᴴᴱ ᴼᴿᴵᴳᴵᴻᴬᴸ Wolfenstein" userId="215f646470bc261a" providerId="LiveId" clId="{031F9AA4-510A-4E11-A2F8-700DBFA53399}" dt="2021-04-08T09:56:50.645" v="446" actId="478"/>
          <ac:picMkLst>
            <pc:docMk/>
            <pc:sldMk cId="1946943873" sldId="314"/>
            <ac:picMk id="19" creationId="{ACD59893-B94B-4537-B565-9E0E74A3830F}"/>
          </ac:picMkLst>
        </pc:picChg>
        <pc:picChg chg="del">
          <ac:chgData name="Siniša ᵀᴴᴱ ᴼᴿᴵᴳᴵᴻᴬᴸ Wolfenstein" userId="215f646470bc261a" providerId="LiveId" clId="{031F9AA4-510A-4E11-A2F8-700DBFA53399}" dt="2021-04-08T09:56:53.569" v="448" actId="478"/>
          <ac:picMkLst>
            <pc:docMk/>
            <pc:sldMk cId="1946943873" sldId="314"/>
            <ac:picMk id="1026" creationId="{07112284-CDA4-497E-AA6B-A755D7AF59D3}"/>
          </ac:picMkLst>
        </pc:picChg>
      </pc:sldChg>
      <pc:sldChg chg="del">
        <pc:chgData name="Siniša ᵀᴴᴱ ᴼᴿᴵᴳᴵᴻᴬᴸ Wolfenstein" userId="215f646470bc261a" providerId="LiveId" clId="{031F9AA4-510A-4E11-A2F8-700DBFA53399}" dt="2021-04-08T10:24:24.512" v="810" actId="2696"/>
        <pc:sldMkLst>
          <pc:docMk/>
          <pc:sldMk cId="3158074150" sldId="315"/>
        </pc:sldMkLst>
      </pc:sldChg>
      <pc:sldChg chg="del">
        <pc:chgData name="Siniša ᵀᴴᴱ ᴼᴿᴵᴳᴵᴻᴬᴸ Wolfenstein" userId="215f646470bc261a" providerId="LiveId" clId="{031F9AA4-510A-4E11-A2F8-700DBFA53399}" dt="2021-04-08T10:24:26.650" v="812" actId="2696"/>
        <pc:sldMkLst>
          <pc:docMk/>
          <pc:sldMk cId="540893610" sldId="317"/>
        </pc:sldMkLst>
      </pc:sldChg>
      <pc:sldChg chg="del">
        <pc:chgData name="Siniša ᵀᴴᴱ ᴼᴿᴵᴳᴵᴻᴬᴸ Wolfenstein" userId="215f646470bc261a" providerId="LiveId" clId="{031F9AA4-510A-4E11-A2F8-700DBFA53399}" dt="2021-04-08T10:24:39.528" v="815" actId="2696"/>
        <pc:sldMkLst>
          <pc:docMk/>
          <pc:sldMk cId="2384908973" sldId="318"/>
        </pc:sldMkLst>
      </pc:sldChg>
      <pc:sldChg chg="del">
        <pc:chgData name="Siniša ᵀᴴᴱ ᴼᴿᴵᴳᴵᴻᴬᴸ Wolfenstein" userId="215f646470bc261a" providerId="LiveId" clId="{031F9AA4-510A-4E11-A2F8-700DBFA53399}" dt="2021-04-08T10:24:41.185" v="816" actId="2696"/>
        <pc:sldMkLst>
          <pc:docMk/>
          <pc:sldMk cId="3832679319" sldId="320"/>
        </pc:sldMkLst>
      </pc:sldChg>
      <pc:sldChg chg="del">
        <pc:chgData name="Siniša ᵀᴴᴱ ᴼᴿᴵᴳᴵᴻᴬᴸ Wolfenstein" userId="215f646470bc261a" providerId="LiveId" clId="{031F9AA4-510A-4E11-A2F8-700DBFA53399}" dt="2021-04-08T10:24:27.516" v="813" actId="2696"/>
        <pc:sldMkLst>
          <pc:docMk/>
          <pc:sldMk cId="2480676744" sldId="321"/>
        </pc:sldMkLst>
      </pc:sldChg>
      <pc:sldChg chg="del">
        <pc:chgData name="Siniša ᵀᴴᴱ ᴼᴿᴵᴳᴵᴻᴬᴸ Wolfenstein" userId="215f646470bc261a" providerId="LiveId" clId="{031F9AA4-510A-4E11-A2F8-700DBFA53399}" dt="2021-04-08T10:24:41.933" v="817" actId="2696"/>
        <pc:sldMkLst>
          <pc:docMk/>
          <pc:sldMk cId="2669785418" sldId="322"/>
        </pc:sldMkLst>
      </pc:sldChg>
      <pc:sldChg chg="del">
        <pc:chgData name="Siniša ᵀᴴᴱ ᴼᴿᴵᴳᴵᴻᴬᴸ Wolfenstein" userId="215f646470bc261a" providerId="LiveId" clId="{031F9AA4-510A-4E11-A2F8-700DBFA53399}" dt="2021-04-08T10:24:28.492" v="814" actId="2696"/>
        <pc:sldMkLst>
          <pc:docMk/>
          <pc:sldMk cId="2672315216" sldId="403"/>
        </pc:sldMkLst>
      </pc:sldChg>
      <pc:sldChg chg="modSp add">
        <pc:chgData name="Siniša ᵀᴴᴱ ᴼᴿᴵᴳᴵᴻᴬᴸ Wolfenstein" userId="215f646470bc261a" providerId="LiveId" clId="{031F9AA4-510A-4E11-A2F8-700DBFA53399}" dt="2021-04-08T10:24:09.493" v="809" actId="14100"/>
        <pc:sldMkLst>
          <pc:docMk/>
          <pc:sldMk cId="3616736869" sldId="404"/>
        </pc:sldMkLst>
        <pc:spChg chg="mod ord">
          <ac:chgData name="Siniša ᵀᴴᴱ ᴼᴿᴵᴳᴵᴻᴬᴸ Wolfenstein" userId="215f646470bc261a" providerId="LiveId" clId="{031F9AA4-510A-4E11-A2F8-700DBFA53399}" dt="2021-04-08T10:24:09.493" v="809" actId="14100"/>
          <ac:spMkLst>
            <pc:docMk/>
            <pc:sldMk cId="3616736869" sldId="404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031F9AA4-510A-4E11-A2F8-700DBFA53399}" dt="2021-04-08T10:22:03.526" v="666" actId="1037"/>
          <ac:picMkLst>
            <pc:docMk/>
            <pc:sldMk cId="3616736869" sldId="404"/>
            <ac:picMk id="2" creationId="{2068D026-C899-4324-B487-EEC53BF98A1E}"/>
          </ac:picMkLst>
        </pc:picChg>
      </pc:sldChg>
      <pc:sldChg chg="delSp modSp add ord modTransition delAnim modAnim">
        <pc:chgData name="Siniša ᵀᴴᴱ ᴼᴿᴵᴳᴵᴻᴬᴸ Wolfenstein" userId="215f646470bc261a" providerId="LiveId" clId="{031F9AA4-510A-4E11-A2F8-700DBFA53399}" dt="2021-04-08T11:22:19.037" v="1320"/>
        <pc:sldMkLst>
          <pc:docMk/>
          <pc:sldMk cId="1724986114" sldId="405"/>
        </pc:sldMkLst>
        <pc:spChg chg="mod">
          <ac:chgData name="Siniša ᵀᴴᴱ ᴼᴿᴵᴳᴵᴻᴬᴸ Wolfenstein" userId="215f646470bc261a" providerId="LiveId" clId="{031F9AA4-510A-4E11-A2F8-700DBFA53399}" dt="2021-04-08T10:26:44.365" v="859" actId="20577"/>
          <ac:spMkLst>
            <pc:docMk/>
            <pc:sldMk cId="1724986114" sldId="405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031F9AA4-510A-4E11-A2F8-700DBFA53399}" dt="2021-04-08T10:24:55.556" v="823" actId="478"/>
          <ac:spMkLst>
            <pc:docMk/>
            <pc:sldMk cId="1724986114" sldId="405"/>
            <ac:spMk id="6" creationId="{FFE14C9D-F79A-42C0-87D5-7951E53F2573}"/>
          </ac:spMkLst>
        </pc:spChg>
        <pc:spChg chg="del mod">
          <ac:chgData name="Siniša ᵀᴴᴱ ᴼᴿᴵᴳᴵᴻᴬᴸ Wolfenstein" userId="215f646470bc261a" providerId="LiveId" clId="{031F9AA4-510A-4E11-A2F8-700DBFA53399}" dt="2021-04-08T10:28:23.914" v="867" actId="478"/>
          <ac:spMkLst>
            <pc:docMk/>
            <pc:sldMk cId="1724986114" sldId="405"/>
            <ac:spMk id="7" creationId="{5A484DD6-1921-414A-A23D-C1CFE762907C}"/>
          </ac:spMkLst>
        </pc:spChg>
        <pc:spChg chg="mod">
          <ac:chgData name="Siniša ᵀᴴᴱ ᴼᴿᴵᴳᴵᴻᴬᴸ Wolfenstein" userId="215f646470bc261a" providerId="LiveId" clId="{031F9AA4-510A-4E11-A2F8-700DBFA53399}" dt="2021-04-08T10:28:50.281" v="951" actId="20577"/>
          <ac:spMkLst>
            <pc:docMk/>
            <pc:sldMk cId="1724986114" sldId="40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031F9AA4-510A-4E11-A2F8-700DBFA53399}" dt="2021-04-08T10:30:38.251" v="957" actId="14100"/>
          <ac:picMkLst>
            <pc:docMk/>
            <pc:sldMk cId="1724986114" sldId="405"/>
            <ac:picMk id="2" creationId="{60BBDAA3-3D28-42A8-AF27-F9C8924444D4}"/>
          </ac:picMkLst>
        </pc:picChg>
        <pc:picChg chg="mod">
          <ac:chgData name="Siniša ᵀᴴᴱ ᴼᴿᴵᴳᴵᴻᴬᴸ Wolfenstein" userId="215f646470bc261a" providerId="LiveId" clId="{031F9AA4-510A-4E11-A2F8-700DBFA53399}" dt="2021-04-08T10:27:22.466" v="862" actId="14100"/>
          <ac:picMkLst>
            <pc:docMk/>
            <pc:sldMk cId="1724986114" sldId="405"/>
            <ac:picMk id="4" creationId="{1B2619D9-4F98-4A11-8FFE-57C7EB1F529A}"/>
          </ac:picMkLst>
        </pc:picChg>
      </pc:sldChg>
      <pc:sldChg chg="addSp delSp modSp add delAnim modAnim">
        <pc:chgData name="Siniša ᵀᴴᴱ ᴼᴿᴵᴳᴵᴻᴬᴸ Wolfenstein" userId="215f646470bc261a" providerId="LiveId" clId="{031F9AA4-510A-4E11-A2F8-700DBFA53399}" dt="2021-04-08T11:21:32.967" v="1319"/>
        <pc:sldMkLst>
          <pc:docMk/>
          <pc:sldMk cId="2077014237" sldId="406"/>
        </pc:sldMkLst>
        <pc:spChg chg="add del mod">
          <ac:chgData name="Siniša ᵀᴴᴱ ᴼᴿᴵᴳᴵᴻᴬᴸ Wolfenstein" userId="215f646470bc261a" providerId="LiveId" clId="{031F9AA4-510A-4E11-A2F8-700DBFA53399}" dt="2021-04-08T10:57:53.692" v="1150" actId="478"/>
          <ac:spMkLst>
            <pc:docMk/>
            <pc:sldMk cId="2077014237" sldId="406"/>
            <ac:spMk id="5" creationId="{695ABDBF-F50F-42CE-901D-AB6E537A9DDE}"/>
          </ac:spMkLst>
        </pc:spChg>
        <pc:spChg chg="mod">
          <ac:chgData name="Siniša ᵀᴴᴱ ᴼᴿᴵᴳᴵᴻᴬᴸ Wolfenstein" userId="215f646470bc261a" providerId="LiveId" clId="{031F9AA4-510A-4E11-A2F8-700DBFA53399}" dt="2021-04-08T10:59:26.974" v="1220" actId="20577"/>
          <ac:spMkLst>
            <pc:docMk/>
            <pc:sldMk cId="2077014237" sldId="406"/>
            <ac:spMk id="6" creationId="{FFE14C9D-F79A-42C0-87D5-7951E53F2573}"/>
          </ac:spMkLst>
        </pc:spChg>
        <pc:spChg chg="add del mod">
          <ac:chgData name="Siniša ᵀᴴᴱ ᴼᴿᴵᴳᴵᴻᴬᴸ Wolfenstein" userId="215f646470bc261a" providerId="LiveId" clId="{031F9AA4-510A-4E11-A2F8-700DBFA53399}" dt="2021-04-08T10:57:49.026" v="1148" actId="478"/>
          <ac:spMkLst>
            <pc:docMk/>
            <pc:sldMk cId="2077014237" sldId="406"/>
            <ac:spMk id="7" creationId="{D96314FD-8EED-4892-98EC-BC4C06999689}"/>
          </ac:spMkLst>
        </pc:spChg>
        <pc:spChg chg="add del mod">
          <ac:chgData name="Siniša ᵀᴴᴱ ᴼᴿᴵᴳᴵᴻᴬᴸ Wolfenstein" userId="215f646470bc261a" providerId="LiveId" clId="{031F9AA4-510A-4E11-A2F8-700DBFA53399}" dt="2021-04-08T10:57:51.509" v="1149" actId="478"/>
          <ac:spMkLst>
            <pc:docMk/>
            <pc:sldMk cId="2077014237" sldId="406"/>
            <ac:spMk id="8" creationId="{60D46576-1EEE-41ED-BE40-C2B6245F9BB4}"/>
          </ac:spMkLst>
        </pc:spChg>
        <pc:spChg chg="add mod">
          <ac:chgData name="Siniša ᵀᴴᴱ ᴼᴿᴵᴳᴵᴻᴬᴸ Wolfenstein" userId="215f646470bc261a" providerId="LiveId" clId="{031F9AA4-510A-4E11-A2F8-700DBFA53399}" dt="2021-04-08T11:20:08.959" v="1237" actId="255"/>
          <ac:spMkLst>
            <pc:docMk/>
            <pc:sldMk cId="2077014237" sldId="406"/>
            <ac:spMk id="9" creationId="{7BBB90AA-3A99-445B-8125-CAE52E40A7A0}"/>
          </ac:spMkLst>
        </pc:spChg>
        <pc:spChg chg="add mod">
          <ac:chgData name="Siniša ᵀᴴᴱ ᴼᴿᴵᴳᴵᴻᴬᴸ Wolfenstein" userId="215f646470bc261a" providerId="LiveId" clId="{031F9AA4-510A-4E11-A2F8-700DBFA53399}" dt="2021-04-08T11:21:26.723" v="1318" actId="20577"/>
          <ac:spMkLst>
            <pc:docMk/>
            <pc:sldMk cId="2077014237" sldId="406"/>
            <ac:spMk id="10" creationId="{12BF081F-D1E6-4657-9EFD-A7303BF86131}"/>
          </ac:spMkLst>
        </pc:spChg>
        <pc:picChg chg="mod">
          <ac:chgData name="Siniša ᵀᴴᴱ ᴼᴿᴵᴳᴵᴻᴬᴸ Wolfenstein" userId="215f646470bc261a" providerId="LiveId" clId="{031F9AA4-510A-4E11-A2F8-700DBFA53399}" dt="2021-04-08T11:20:22.772" v="1238" actId="1076"/>
          <ac:picMkLst>
            <pc:docMk/>
            <pc:sldMk cId="2077014237" sldId="406"/>
            <ac:picMk id="2" creationId="{2068D026-C899-4324-B487-EEC53BF98A1E}"/>
          </ac:picMkLst>
        </pc:picChg>
        <pc:picChg chg="mod">
          <ac:chgData name="Siniša ᵀᴴᴱ ᴼᴿᴵᴳᴵᴻᴬᴸ Wolfenstein" userId="215f646470bc261a" providerId="LiveId" clId="{031F9AA4-510A-4E11-A2F8-700DBFA53399}" dt="2021-04-08T10:33:29.279" v="964" actId="1037"/>
          <ac:picMkLst>
            <pc:docMk/>
            <pc:sldMk cId="2077014237" sldId="406"/>
            <ac:picMk id="4" creationId="{1B2619D9-4F98-4A11-8FFE-57C7EB1F529A}"/>
          </ac:picMkLst>
        </pc:picChg>
      </pc:sldChg>
      <pc:sldChg chg="modSp add ord">
        <pc:chgData name="Siniša ᵀᴴᴱ ᴼᴿᴵᴳᴵᴻᴬᴸ Wolfenstein" userId="215f646470bc261a" providerId="LiveId" clId="{031F9AA4-510A-4E11-A2F8-700DBFA53399}" dt="2021-04-08T10:57:41.623" v="1147"/>
        <pc:sldMkLst>
          <pc:docMk/>
          <pc:sldMk cId="760445462" sldId="407"/>
        </pc:sldMkLst>
        <pc:spChg chg="mod">
          <ac:chgData name="Siniša ᵀᴴᴱ ᴼᴿᴵᴳᴵᴻᴬᴸ Wolfenstein" userId="215f646470bc261a" providerId="LiveId" clId="{031F9AA4-510A-4E11-A2F8-700DBFA53399}" dt="2021-04-08T10:57:00.181" v="1143" actId="1035"/>
          <ac:spMkLst>
            <pc:docMk/>
            <pc:sldMk cId="760445462" sldId="407"/>
            <ac:spMk id="5" creationId="{695ABDBF-F50F-42CE-901D-AB6E537A9DDE}"/>
          </ac:spMkLst>
        </pc:spChg>
        <pc:spChg chg="mod">
          <ac:chgData name="Siniša ᵀᴴᴱ ᴼᴿᴵᴳᴵᴻᴬᴸ Wolfenstein" userId="215f646470bc261a" providerId="LiveId" clId="{031F9AA4-510A-4E11-A2F8-700DBFA53399}" dt="2021-04-08T10:56:50.886" v="1137" actId="1036"/>
          <ac:spMkLst>
            <pc:docMk/>
            <pc:sldMk cId="760445462" sldId="407"/>
            <ac:spMk id="7" creationId="{D96314FD-8EED-4892-98EC-BC4C06999689}"/>
          </ac:spMkLst>
        </pc:spChg>
        <pc:spChg chg="mod">
          <ac:chgData name="Siniša ᵀᴴᴱ ᴼᴿᴵᴳᴵᴻᴬᴸ Wolfenstein" userId="215f646470bc261a" providerId="LiveId" clId="{031F9AA4-510A-4E11-A2F8-700DBFA53399}" dt="2021-04-08T10:57:05.229" v="1146" actId="1036"/>
          <ac:spMkLst>
            <pc:docMk/>
            <pc:sldMk cId="760445462" sldId="407"/>
            <ac:spMk id="8" creationId="{60D46576-1EEE-41ED-BE40-C2B6245F9BB4}"/>
          </ac:spMkLst>
        </pc:spChg>
      </pc:sldChg>
    </pc:docChg>
  </pc:docChgLst>
  <pc:docChgLst>
    <pc:chgData name="Siniša ᵀᴴᴱ ᴼᴿᴵᴳᴵᴻᴬᴸ Wolfenstein" userId="215f646470bc261a" providerId="LiveId" clId="{8CB7D09C-68C8-4405-862D-BF0891ED2061}"/>
    <pc:docChg chg="undo custSel addSld delSld modSld">
      <pc:chgData name="Siniša ᵀᴴᴱ ᴼᴿᴵᴳᴵᴻᴬᴸ Wolfenstein" userId="215f646470bc261a" providerId="LiveId" clId="{8CB7D09C-68C8-4405-862D-BF0891ED2061}" dt="2021-02-05T13:30:09.860" v="1328"/>
      <pc:docMkLst>
        <pc:docMk/>
      </pc:docMkLst>
      <pc:sldChg chg="modSp">
        <pc:chgData name="Siniša ᵀᴴᴱ ᴼᴿᴵᴳᴵᴻᴬᴸ Wolfenstein" userId="215f646470bc261a" providerId="LiveId" clId="{8CB7D09C-68C8-4405-862D-BF0891ED2061}" dt="2021-02-05T12:38:21.520" v="33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8CB7D09C-68C8-4405-862D-BF0891ED2061}" dt="2021-02-05T12:38:18.360" v="32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8CB7D09C-68C8-4405-862D-BF0891ED2061}" dt="2021-02-05T12:38:21.520" v="33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modSp">
        <pc:chgData name="Siniša ᵀᴴᴱ ᴼᴿᴵᴳᴵᴻᴬᴸ Wolfenstein" userId="215f646470bc261a" providerId="LiveId" clId="{8CB7D09C-68C8-4405-862D-BF0891ED2061}" dt="2021-02-05T12:41:08.398" v="137" actId="20577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8CB7D09C-68C8-4405-862D-BF0891ED2061}" dt="2021-02-05T12:40:56.998" v="134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8CB7D09C-68C8-4405-862D-BF0891ED2061}" dt="2021-02-05T12:40:30.879" v="132" actId="20577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8CB7D09C-68C8-4405-862D-BF0891ED2061}" dt="2021-02-05T12:41:08.398" v="137" actId="20577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8CB7D09C-68C8-4405-862D-BF0891ED2061}" dt="2021-02-05T12:40:59.886" v="135" actId="14826"/>
          <ac:picMkLst>
            <pc:docMk/>
            <pc:sldMk cId="2122178903" sldId="288"/>
            <ac:picMk id="4" creationId="{1B2619D9-4F98-4A11-8FFE-57C7EB1F529A}"/>
          </ac:picMkLst>
        </pc:picChg>
      </pc:sldChg>
      <pc:sldChg chg="modSp modAnim">
        <pc:chgData name="Siniša ᵀᴴᴱ ᴼᴿᴵᴳᴵᴻᴬᴸ Wolfenstein" userId="215f646470bc261a" providerId="LiveId" clId="{8CB7D09C-68C8-4405-862D-BF0891ED2061}" dt="2021-02-05T12:48:51.236" v="177" actId="1076"/>
        <pc:sldMkLst>
          <pc:docMk/>
          <pc:sldMk cId="1946943873" sldId="314"/>
        </pc:sldMkLst>
        <pc:spChg chg="mod">
          <ac:chgData name="Siniša ᵀᴴᴱ ᴼᴿᴵᴳᴵᴻᴬᴸ Wolfenstein" userId="215f646470bc261a" providerId="LiveId" clId="{8CB7D09C-68C8-4405-862D-BF0891ED2061}" dt="2021-02-05T12:46:11.118" v="154" actId="1076"/>
          <ac:spMkLst>
            <pc:docMk/>
            <pc:sldMk cId="1946943873" sldId="314"/>
            <ac:spMk id="20" creationId="{DF563E68-8D91-4888-9FC9-BAC846990A64}"/>
          </ac:spMkLst>
        </pc:spChg>
        <pc:spChg chg="mod">
          <ac:chgData name="Siniša ᵀᴴᴱ ᴼᴿᴵᴳᴵᴻᴬᴸ Wolfenstein" userId="215f646470bc261a" providerId="LiveId" clId="{8CB7D09C-68C8-4405-862D-BF0891ED2061}" dt="2021-02-05T12:48:51.236" v="177" actId="1076"/>
          <ac:spMkLst>
            <pc:docMk/>
            <pc:sldMk cId="1946943873" sldId="314"/>
            <ac:spMk id="21" creationId="{C03A6ED2-998A-49F2-AE0F-6C531227C4CB}"/>
          </ac:spMkLst>
        </pc:spChg>
        <pc:picChg chg="mod">
          <ac:chgData name="Siniša ᵀᴴᴱ ᴼᴿᴵᴳᴵᴻᴬᴸ Wolfenstein" userId="215f646470bc261a" providerId="LiveId" clId="{8CB7D09C-68C8-4405-862D-BF0891ED2061}" dt="2021-02-05T12:42:00.788" v="140" actId="14826"/>
          <ac:picMkLst>
            <pc:docMk/>
            <pc:sldMk cId="1946943873" sldId="314"/>
            <ac:picMk id="2" creationId="{2068D026-C899-4324-B487-EEC53BF98A1E}"/>
          </ac:picMkLst>
        </pc:picChg>
        <pc:picChg chg="mod">
          <ac:chgData name="Siniša ᵀᴴᴱ ᴼᴿᴵᴳᴵᴻᴬᴸ Wolfenstein" userId="215f646470bc261a" providerId="LiveId" clId="{8CB7D09C-68C8-4405-862D-BF0891ED2061}" dt="2021-02-05T12:41:19.474" v="138" actId="14826"/>
          <ac:picMkLst>
            <pc:docMk/>
            <pc:sldMk cId="1946943873" sldId="314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8CB7D09C-68C8-4405-862D-BF0891ED2061}" dt="2021-02-05T12:42:07.566" v="142" actId="1076"/>
          <ac:picMkLst>
            <pc:docMk/>
            <pc:sldMk cId="1946943873" sldId="314"/>
            <ac:picMk id="7" creationId="{198101F4-3C25-4A44-8195-36A7262B8AC3}"/>
          </ac:picMkLst>
        </pc:picChg>
        <pc:picChg chg="mod">
          <ac:chgData name="Siniša ᵀᴴᴱ ᴼᴿᴵᴳᴵᴻᴬᴸ Wolfenstein" userId="215f646470bc261a" providerId="LiveId" clId="{8CB7D09C-68C8-4405-862D-BF0891ED2061}" dt="2021-02-05T12:42:12.461" v="143" actId="1076"/>
          <ac:picMkLst>
            <pc:docMk/>
            <pc:sldMk cId="1946943873" sldId="314"/>
            <ac:picMk id="10" creationId="{F98868A9-6F97-4FA1-94E7-60CEE5D0D77C}"/>
          </ac:picMkLst>
        </pc:picChg>
        <pc:picChg chg="mod">
          <ac:chgData name="Siniša ᵀᴴᴱ ᴼᴿᴵᴳᴵᴻᴬᴸ Wolfenstein" userId="215f646470bc261a" providerId="LiveId" clId="{8CB7D09C-68C8-4405-862D-BF0891ED2061}" dt="2021-02-05T12:42:18.715" v="144" actId="1076"/>
          <ac:picMkLst>
            <pc:docMk/>
            <pc:sldMk cId="1946943873" sldId="314"/>
            <ac:picMk id="11" creationId="{D4058129-2531-46EC-881C-FCC75CBE1C68}"/>
          </ac:picMkLst>
        </pc:picChg>
        <pc:picChg chg="mod">
          <ac:chgData name="Siniša ᵀᴴᴱ ᴼᴿᴵᴳᴵᴻᴬᴸ Wolfenstein" userId="215f646470bc261a" providerId="LiveId" clId="{8CB7D09C-68C8-4405-862D-BF0891ED2061}" dt="2021-02-05T12:42:24.848" v="145" actId="1076"/>
          <ac:picMkLst>
            <pc:docMk/>
            <pc:sldMk cId="1946943873" sldId="314"/>
            <ac:picMk id="12" creationId="{923FD1D9-64C1-4A14-B239-5FBC634CD18E}"/>
          </ac:picMkLst>
        </pc:picChg>
        <pc:picChg chg="mod">
          <ac:chgData name="Siniša ᵀᴴᴱ ᴼᴿᴵᴳᴵᴻᴬᴸ Wolfenstein" userId="215f646470bc261a" providerId="LiveId" clId="{8CB7D09C-68C8-4405-862D-BF0891ED2061}" dt="2021-02-05T12:42:42.520" v="146" actId="1076"/>
          <ac:picMkLst>
            <pc:docMk/>
            <pc:sldMk cId="1946943873" sldId="314"/>
            <ac:picMk id="13" creationId="{3B31344C-C809-48C3-85E6-E4B8BB19A095}"/>
          </ac:picMkLst>
        </pc:picChg>
        <pc:picChg chg="mod">
          <ac:chgData name="Siniša ᵀᴴᴱ ᴼᴿᴵᴳᴵᴻᴬᴸ Wolfenstein" userId="215f646470bc261a" providerId="LiveId" clId="{8CB7D09C-68C8-4405-862D-BF0891ED2061}" dt="2021-02-05T12:42:44.966" v="147" actId="1076"/>
          <ac:picMkLst>
            <pc:docMk/>
            <pc:sldMk cId="1946943873" sldId="314"/>
            <ac:picMk id="14" creationId="{D76EED36-D540-4AF1-9458-30E30FF6E5E5}"/>
          </ac:picMkLst>
        </pc:picChg>
        <pc:picChg chg="mod">
          <ac:chgData name="Siniša ᵀᴴᴱ ᴼᴿᴵᴳᴵᴻᴬᴸ Wolfenstein" userId="215f646470bc261a" providerId="LiveId" clId="{8CB7D09C-68C8-4405-862D-BF0891ED2061}" dt="2021-02-05T12:42:49.872" v="148" actId="1076"/>
          <ac:picMkLst>
            <pc:docMk/>
            <pc:sldMk cId="1946943873" sldId="314"/>
            <ac:picMk id="16" creationId="{4BB6E6CB-DB94-4D25-B903-7EF3F3B81064}"/>
          </ac:picMkLst>
        </pc:picChg>
        <pc:picChg chg="mod">
          <ac:chgData name="Siniša ᵀᴴᴱ ᴼᴿᴵᴳᴵᴻᴬᴸ Wolfenstein" userId="215f646470bc261a" providerId="LiveId" clId="{8CB7D09C-68C8-4405-862D-BF0891ED2061}" dt="2021-02-05T12:42:57" v="149" actId="1076"/>
          <ac:picMkLst>
            <pc:docMk/>
            <pc:sldMk cId="1946943873" sldId="314"/>
            <ac:picMk id="17" creationId="{596C8DEF-97C9-48ED-8235-6912DA9F0A11}"/>
          </ac:picMkLst>
        </pc:picChg>
        <pc:picChg chg="mod">
          <ac:chgData name="Siniša ᵀᴴᴱ ᴼᴿᴵᴳᴵᴻᴬᴸ Wolfenstein" userId="215f646470bc261a" providerId="LiveId" clId="{8CB7D09C-68C8-4405-862D-BF0891ED2061}" dt="2021-02-05T12:43:02.954" v="150" actId="1076"/>
          <ac:picMkLst>
            <pc:docMk/>
            <pc:sldMk cId="1946943873" sldId="314"/>
            <ac:picMk id="18" creationId="{D7B79922-E8CD-4935-8F02-B69BA244DF5E}"/>
          </ac:picMkLst>
        </pc:picChg>
        <pc:picChg chg="mod">
          <ac:chgData name="Siniša ᵀᴴᴱ ᴼᴿᴵᴳᴵᴻᴬᴸ Wolfenstein" userId="215f646470bc261a" providerId="LiveId" clId="{8CB7D09C-68C8-4405-862D-BF0891ED2061}" dt="2021-02-05T12:43:06.816" v="151" actId="1076"/>
          <ac:picMkLst>
            <pc:docMk/>
            <pc:sldMk cId="1946943873" sldId="314"/>
            <ac:picMk id="19" creationId="{ACD59893-B94B-4537-B565-9E0E74A3830F}"/>
          </ac:picMkLst>
        </pc:picChg>
        <pc:picChg chg="mod">
          <ac:chgData name="Siniša ᵀᴴᴱ ᴼᴿᴵᴳᴵᴻᴬᴸ Wolfenstein" userId="215f646470bc261a" providerId="LiveId" clId="{8CB7D09C-68C8-4405-862D-BF0891ED2061}" dt="2021-02-05T12:46:19.734" v="157" actId="1076"/>
          <ac:picMkLst>
            <pc:docMk/>
            <pc:sldMk cId="1946943873" sldId="314"/>
            <ac:picMk id="1026" creationId="{07112284-CDA4-497E-AA6B-A755D7AF59D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ordwall.net/play/14142/047/97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youtu.be/hxs8B6SdyAk" TargetMode="External"/><Relationship Id="rId4" Type="http://schemas.openxmlformats.org/officeDocument/2006/relationships/hyperlink" Target="https://wordwall.net/play/944/805/95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817143"/>
            <a:ext cx="6294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Culture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Spot 2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The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Emerald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>
                <a:ea typeface="Cambria" panose="02040503050406030204" pitchFamily="18" charset="0"/>
              </a:rPr>
              <a:t>Isle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7476" y="1"/>
            <a:ext cx="6019800" cy="5743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92.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0" y="1565752"/>
            <a:ext cx="5147476" cy="3895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In which countries is English spoken as an official language?</a:t>
            </a:r>
            <a:br>
              <a:rPr lang="hr-HR" sz="2000" b="1" dirty="0"/>
            </a:br>
            <a:r>
              <a:rPr lang="hr-HR" sz="2000" i="1" dirty="0"/>
              <a:t>U kojim zemljama je engleski službeni jezik?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is the difference between the Republic of Ireland and Northern Ireland?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Koja je razlika između Republike Irske i Sjeverne Irske?</a:t>
            </a:r>
          </a:p>
          <a:p>
            <a:pPr marL="0" indent="0">
              <a:buNone/>
            </a:pPr>
            <a:r>
              <a:rPr lang="hr-HR" sz="2000" i="1" dirty="0"/>
              <a:t>Pokušaj se prisjetiti na sljedećoj poveznici:</a:t>
            </a:r>
            <a:br>
              <a:rPr lang="hr-HR" sz="2000" i="1" dirty="0"/>
            </a:br>
            <a:r>
              <a:rPr lang="hr-HR" sz="2000" i="1" dirty="0">
                <a:hlinkClick r:id="rId2"/>
              </a:rPr>
              <a:t>https://wordwall.net/play/14142/047/974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47476" y="375028"/>
            <a:ext cx="7044524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Pročitaj tekst o Irskoj.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0188" cy="688374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60BBDAA3-3D28-42A8-AF27-F9C8924444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298" y="1114063"/>
            <a:ext cx="9725025" cy="52197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A484DD6-1921-414A-A23D-C1CFE762907C}"/>
              </a:ext>
            </a:extLst>
          </p:cNvPr>
          <p:cNvSpPr txBox="1">
            <a:spLocks/>
          </p:cNvSpPr>
          <p:nvPr/>
        </p:nvSpPr>
        <p:spPr>
          <a:xfrm>
            <a:off x="10055621" y="1252603"/>
            <a:ext cx="2115737" cy="84251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What is the official language in Ireland? </a:t>
            </a:r>
            <a:br>
              <a:rPr lang="hr-HR" sz="2100" b="1" dirty="0"/>
            </a:br>
            <a:r>
              <a:rPr lang="hr-HR" sz="2100" i="1" dirty="0"/>
              <a:t>Koji je službeni jezik u Irskoj?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</a:t>
            </a:r>
            <a:r>
              <a:rPr lang="hr-HR" sz="2100" b="1" dirty="0"/>
              <a:t> </a:t>
            </a:r>
            <a:r>
              <a:rPr lang="en-US" sz="2100" b="1" dirty="0"/>
              <a:t>does the legend say about the absence of</a:t>
            </a:r>
            <a:r>
              <a:rPr lang="hr-HR" sz="2100" b="1" dirty="0"/>
              <a:t> </a:t>
            </a:r>
            <a:r>
              <a:rPr lang="en-US" sz="2100" b="1" dirty="0"/>
              <a:t>snakes? </a:t>
            </a:r>
            <a:br>
              <a:rPr lang="hr-HR" sz="2100" b="1" dirty="0"/>
            </a:br>
            <a:r>
              <a:rPr lang="hr-HR" sz="2100" i="1" dirty="0"/>
              <a:t>Što legenda kaže – zašto u Irskoj nema zmija?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is the weather like?</a:t>
            </a:r>
            <a:br>
              <a:rPr lang="hr-HR" sz="2100" b="1" dirty="0"/>
            </a:br>
            <a:r>
              <a:rPr lang="hr-HR" sz="2100" i="1" dirty="0"/>
              <a:t>Kakvo vrijeme prevladava?</a:t>
            </a: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5" y="6230"/>
            <a:ext cx="5115007" cy="685034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141923" y="0"/>
            <a:ext cx="6845638" cy="159119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It's no secret that the Irish are famous for</a:t>
            </a:r>
            <a:r>
              <a:rPr lang="hr-HR" sz="2000" b="1" dirty="0"/>
              <a:t> </a:t>
            </a:r>
            <a:r>
              <a:rPr lang="en-US" sz="2000" b="1" dirty="0"/>
              <a:t>their sense of </a:t>
            </a:r>
            <a:r>
              <a:rPr lang="en-US" sz="2000" b="1" dirty="0" err="1"/>
              <a:t>humour</a:t>
            </a:r>
            <a:r>
              <a:rPr lang="en-US" sz="2000" b="1" dirty="0"/>
              <a:t>. From pub gags to</a:t>
            </a:r>
            <a:r>
              <a:rPr lang="hr-HR" sz="2000" b="1" dirty="0"/>
              <a:t> </a:t>
            </a:r>
            <a:r>
              <a:rPr lang="en-US" sz="2000" b="1" dirty="0"/>
              <a:t>funeral jokes, they cover them all.</a:t>
            </a:r>
            <a:r>
              <a:rPr lang="hr-HR" sz="2000" b="1" dirty="0"/>
              <a:t> </a:t>
            </a:r>
            <a:r>
              <a:rPr lang="en-US" sz="2000" b="1" dirty="0"/>
              <a:t>Here is one of he most famous jokes.</a:t>
            </a:r>
            <a:br>
              <a:rPr lang="hr-HR" sz="2000" b="1" dirty="0"/>
            </a:br>
            <a:r>
              <a:rPr lang="hr-HR" sz="2000" i="1" dirty="0"/>
              <a:t>Nije tajna da su Irci poznati po svom smislu za humor. Od šala u </a:t>
            </a:r>
            <a:r>
              <a:rPr lang="hr-HR" sz="2000" i="1" dirty="0" err="1"/>
              <a:t>pubu</a:t>
            </a:r>
            <a:r>
              <a:rPr lang="hr-HR" sz="2000" i="1" dirty="0"/>
              <a:t>, do šala na pogrebima, ima tu zaista svega. A evo i jedne od najpopularnijih šala.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2068D026-C899-4324-B487-EEC53BF98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268" y="1637626"/>
            <a:ext cx="9933293" cy="503468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694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5" y="6230"/>
            <a:ext cx="5115007" cy="685034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2068D026-C899-4324-B487-EEC53BF98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642" y="192844"/>
            <a:ext cx="9029619" cy="647231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3294345" y="2417523"/>
            <a:ext cx="3682652" cy="4045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Izaberi jedan od ponuđenih gradova </a:t>
            </a:r>
            <a:r>
              <a:rPr lang="hr-HR" sz="2000" i="1" dirty="0" err="1"/>
              <a:t>Belfast</a:t>
            </a:r>
            <a:r>
              <a:rPr lang="hr-HR" sz="2000" i="1" dirty="0"/>
              <a:t>, </a:t>
            </a:r>
            <a:r>
              <a:rPr lang="hr-HR" sz="2000" i="1" dirty="0" err="1"/>
              <a:t>Galway</a:t>
            </a:r>
            <a:r>
              <a:rPr lang="hr-HR" sz="2000" i="1" dirty="0"/>
              <a:t>, </a:t>
            </a:r>
            <a:r>
              <a:rPr lang="hr-HR" sz="2000" i="1" dirty="0" err="1"/>
              <a:t>Kilkenny</a:t>
            </a:r>
            <a:r>
              <a:rPr lang="hr-HR" sz="2000" i="1" dirty="0"/>
              <a:t>, </a:t>
            </a:r>
            <a:r>
              <a:rPr lang="hr-HR" sz="2000" i="1" dirty="0" err="1"/>
              <a:t>Waterford</a:t>
            </a:r>
            <a:r>
              <a:rPr lang="hr-HR" sz="2000" i="1" dirty="0"/>
              <a:t> ili </a:t>
            </a:r>
            <a:r>
              <a:rPr lang="hr-HR" sz="2000" i="1" dirty="0" err="1"/>
              <a:t>Cork</a:t>
            </a:r>
            <a:r>
              <a:rPr lang="hr-HR" sz="2000" i="1" dirty="0"/>
              <a:t>.</a:t>
            </a:r>
            <a:br>
              <a:rPr lang="hr-HR" sz="2000" i="1" dirty="0"/>
            </a:br>
            <a:r>
              <a:rPr lang="hr-HR" sz="2000" i="1" dirty="0"/>
              <a:t>Pretraživanjem interneta složi kratku prezentaciju (4-5 slajdova) u kojoj su odgovori na pitanja iz zadatka:</a:t>
            </a:r>
            <a:br>
              <a:rPr lang="hr-HR" sz="2000" i="1" dirty="0"/>
            </a:br>
            <a:r>
              <a:rPr lang="hr-HR" sz="2000" b="1" dirty="0" err="1"/>
              <a:t>Where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(</a:t>
            </a:r>
            <a:r>
              <a:rPr lang="hr-HR" sz="2000" b="1" dirty="0" err="1"/>
              <a:t>north</a:t>
            </a:r>
            <a:r>
              <a:rPr lang="hr-HR" sz="2000" b="1" dirty="0"/>
              <a:t>, </a:t>
            </a:r>
            <a:r>
              <a:rPr lang="hr-HR" sz="2000" b="1" dirty="0" err="1"/>
              <a:t>east</a:t>
            </a:r>
            <a:r>
              <a:rPr lang="hr-HR" sz="2000" b="1" dirty="0"/>
              <a:t>, </a:t>
            </a:r>
            <a:r>
              <a:rPr lang="hr-HR" sz="2000" b="1" dirty="0" err="1"/>
              <a:t>south</a:t>
            </a:r>
            <a:r>
              <a:rPr lang="hr-HR" sz="2000" b="1" dirty="0"/>
              <a:t>, </a:t>
            </a:r>
            <a:r>
              <a:rPr lang="hr-HR" sz="2000" b="1" dirty="0" err="1"/>
              <a:t>west</a:t>
            </a:r>
            <a:r>
              <a:rPr lang="hr-HR" sz="2000" b="1" dirty="0"/>
              <a:t>)? </a:t>
            </a:r>
            <a:r>
              <a:rPr lang="hr-HR" sz="2000" i="1" dirty="0"/>
              <a:t>Gdje se nalazi (na sjeveru, istoku, jugu, zapadu)?</a:t>
            </a:r>
            <a:br>
              <a:rPr lang="hr-HR" sz="2000" i="1" dirty="0"/>
            </a:b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famous</a:t>
            </a:r>
            <a:r>
              <a:rPr lang="hr-HR" sz="2000" b="1" dirty="0"/>
              <a:t> for? (</a:t>
            </a:r>
            <a:r>
              <a:rPr lang="hr-HR" sz="2000" b="1" dirty="0" err="1"/>
              <a:t>sights</a:t>
            </a:r>
            <a:r>
              <a:rPr lang="hr-HR" sz="2000" b="1" dirty="0"/>
              <a:t>, </a:t>
            </a:r>
            <a:r>
              <a:rPr lang="hr-HR" sz="2000" b="1" dirty="0" err="1"/>
              <a:t>people</a:t>
            </a:r>
            <a:r>
              <a:rPr lang="hr-HR" sz="2000" b="1" dirty="0"/>
              <a:t>, </a:t>
            </a:r>
            <a:r>
              <a:rPr lang="hr-HR" sz="2000" b="1" dirty="0" err="1"/>
              <a:t>food</a:t>
            </a:r>
            <a:r>
              <a:rPr lang="hr-HR" sz="2000" b="1" dirty="0"/>
              <a:t>) </a:t>
            </a:r>
            <a:r>
              <a:rPr lang="hr-HR" sz="2000" i="1" dirty="0"/>
              <a:t>Po čemu je poznat? (znamenitosti, ljudi, hrana)</a:t>
            </a:r>
          </a:p>
        </p:txBody>
      </p:sp>
    </p:spTree>
    <p:extLst>
      <p:ext uri="{BB962C8B-B14F-4D97-AF65-F5344CB8AC3E}">
        <p14:creationId xmlns:p14="http://schemas.microsoft.com/office/powerpoint/2010/main" val="361673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7476" y="1"/>
            <a:ext cx="6019800" cy="5743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93.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47476" y="300626"/>
            <a:ext cx="7044524" cy="25713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pictures taken in the capital of Ireland, Dublin. What do they tell you about Dublin?</a:t>
            </a:r>
            <a:r>
              <a:rPr lang="hr-HR" sz="2000" b="1" dirty="0"/>
              <a:t>.</a:t>
            </a:r>
            <a:r>
              <a:rPr lang="hr-HR" sz="2000" i="1" dirty="0"/>
              <a:t> Pogledaj fotografije iz glavnog grada Irske, Dublina. Što ti one govore o Irskoj?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4" y="-8332"/>
            <a:ext cx="5160830" cy="687291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60BBDAA3-3D28-42A8-AF27-F9C8924444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33" y="1290181"/>
            <a:ext cx="9470488" cy="53057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49861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3" y="0"/>
            <a:ext cx="5148065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2068D026-C899-4324-B487-EEC53BF98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86" y="851770"/>
            <a:ext cx="11879224" cy="56461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137402" y="125259"/>
            <a:ext cx="7054597" cy="63381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short descriptions below and match them with the pictures</a:t>
            </a:r>
            <a:r>
              <a:rPr lang="hr-HR" sz="2000" b="1" dirty="0"/>
              <a:t>. </a:t>
            </a:r>
            <a:r>
              <a:rPr lang="hr-HR" sz="2000" i="1" dirty="0"/>
              <a:t>Pročitaj odlomke i poveži ih sa fotografijama.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95ABDBF-F50F-42CE-901D-AB6E537A9DDE}"/>
              </a:ext>
            </a:extLst>
          </p:cNvPr>
          <p:cNvSpPr txBox="1">
            <a:spLocks/>
          </p:cNvSpPr>
          <p:nvPr/>
        </p:nvSpPr>
        <p:spPr>
          <a:xfrm>
            <a:off x="7103371" y="5798814"/>
            <a:ext cx="217720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D96314FD-8EED-4892-98EC-BC4C06999689}"/>
              </a:ext>
            </a:extLst>
          </p:cNvPr>
          <p:cNvSpPr txBox="1">
            <a:spLocks/>
          </p:cNvSpPr>
          <p:nvPr/>
        </p:nvSpPr>
        <p:spPr>
          <a:xfrm>
            <a:off x="3534614" y="3306870"/>
            <a:ext cx="217720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0D46576-1EEE-41ED-BE40-C2B6245F9BB4}"/>
              </a:ext>
            </a:extLst>
          </p:cNvPr>
          <p:cNvSpPr txBox="1">
            <a:spLocks/>
          </p:cNvSpPr>
          <p:nvPr/>
        </p:nvSpPr>
        <p:spPr>
          <a:xfrm>
            <a:off x="7626201" y="3367199"/>
            <a:ext cx="217720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76044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build="p"/>
      <p:bldP spid="7" grpId="0" build="p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3" y="0"/>
            <a:ext cx="5148065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2068D026-C899-4324-B487-EEC53BF98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55" y="1153730"/>
            <a:ext cx="5978455" cy="23020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137402" y="1"/>
            <a:ext cx="7054597" cy="6463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texts again and answer the questions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Pročitaj tekst još jednom i odgovori na postavljena pitanja.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BBB90AA-3A99-445B-8125-CAE52E40A7A0}"/>
              </a:ext>
            </a:extLst>
          </p:cNvPr>
          <p:cNvSpPr txBox="1">
            <a:spLocks/>
          </p:cNvSpPr>
          <p:nvPr/>
        </p:nvSpPr>
        <p:spPr>
          <a:xfrm>
            <a:off x="6413326" y="743226"/>
            <a:ext cx="5758033" cy="89344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Dublin is the capital city of Ireland. </a:t>
            </a:r>
            <a:endParaRPr lang="hr-HR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St Patrick's Day is celebrated on 17th March. </a:t>
            </a:r>
            <a:endParaRPr lang="hr-HR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Two famous Irish writers are Oscar Wilde and Jonathan Swift. </a:t>
            </a:r>
            <a:endParaRPr lang="hr-HR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The most famous bridge in Dublin is </a:t>
            </a:r>
            <a:r>
              <a:rPr lang="en-US" sz="2400" b="1" dirty="0" err="1">
                <a:solidFill>
                  <a:srgbClr val="C00000"/>
                </a:solidFill>
              </a:rPr>
              <a:t>Ha'Penny</a:t>
            </a:r>
            <a:r>
              <a:rPr lang="en-US" sz="2400" b="1" dirty="0">
                <a:solidFill>
                  <a:srgbClr val="C00000"/>
                </a:solidFill>
              </a:rPr>
              <a:t> Bridge. </a:t>
            </a:r>
            <a:endParaRPr lang="hr-HR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C00000"/>
                </a:solidFill>
              </a:rPr>
              <a:t>The first foreign shops on Parnell Street were owned by Nigerian people.</a:t>
            </a:r>
            <a:endParaRPr lang="hr-HR" sz="2400" b="1" dirty="0">
              <a:solidFill>
                <a:srgbClr val="C00000"/>
              </a:solidFill>
            </a:endParaRP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2BF081F-D1E6-4657-9EFD-A7303BF86131}"/>
              </a:ext>
            </a:extLst>
          </p:cNvPr>
          <p:cNvSpPr txBox="1">
            <a:spLocks/>
          </p:cNvSpPr>
          <p:nvPr/>
        </p:nvSpPr>
        <p:spPr>
          <a:xfrm>
            <a:off x="5137402" y="4553226"/>
            <a:ext cx="7033957" cy="89344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Naučeno možeš ponoviti i rješavanjem zadatka na sljedećoj poveznici:</a:t>
            </a:r>
            <a:br>
              <a:rPr lang="hr-HR" sz="2100" i="1" dirty="0"/>
            </a:br>
            <a:r>
              <a:rPr lang="hr-HR" sz="2100" i="1" dirty="0">
                <a:hlinkClick r:id="rId4"/>
              </a:rPr>
              <a:t>https://wordwall.net/play/944/805/952</a:t>
            </a: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r>
              <a:rPr lang="hr-HR" sz="2100" i="1" dirty="0"/>
              <a:t>A više možeš saznati i gledanjem video zapisa na sljedećoj poveznici: </a:t>
            </a:r>
            <a:r>
              <a:rPr lang="hr-HR" sz="2100" i="1" dirty="0">
                <a:hlinkClick r:id="rId5"/>
              </a:rPr>
              <a:t>https://youtu.be/hxs8B6SdyAk</a:t>
            </a: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207701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  <p:bldP spid="10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</TotalTime>
  <Words>225</Words>
  <Application>Microsoft Office PowerPoint</Application>
  <PresentationFormat>Široki zaslon</PresentationFormat>
  <Paragraphs>27</Paragraphs>
  <Slides>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2" baseType="lpstr">
      <vt:lpstr>Calibri Light</vt:lpstr>
      <vt:lpstr>Arial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191</cp:revision>
  <dcterms:created xsi:type="dcterms:W3CDTF">2020-09-15T16:13:04Z</dcterms:created>
  <dcterms:modified xsi:type="dcterms:W3CDTF">2021-04-08T15:47:02Z</dcterms:modified>
</cp:coreProperties>
</file>